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99" r:id="rId3"/>
    <p:sldId id="281" r:id="rId4"/>
    <p:sldId id="307" r:id="rId5"/>
    <p:sldId id="285" r:id="rId6"/>
    <p:sldId id="294" r:id="rId7"/>
    <p:sldId id="295" r:id="rId8"/>
    <p:sldId id="301" r:id="rId9"/>
    <p:sldId id="296" r:id="rId10"/>
    <p:sldId id="312" r:id="rId11"/>
    <p:sldId id="300" r:id="rId12"/>
    <p:sldId id="308" r:id="rId13"/>
    <p:sldId id="309" r:id="rId14"/>
    <p:sldId id="310" r:id="rId15"/>
    <p:sldId id="311" r:id="rId16"/>
  </p:sldIdLst>
  <p:sldSz cx="10688638" cy="7562850"/>
  <p:notesSz cx="6858000" cy="9144000"/>
  <p:defaultTextStyle>
    <a:defPPr>
      <a:defRPr lang="es-E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ge" initials="J" lastIdx="4" clrIdx="0">
    <p:extLst>
      <p:ext uri="{19B8F6BF-5375-455C-9EA6-DF929625EA0E}">
        <p15:presenceInfo xmlns:p15="http://schemas.microsoft.com/office/powerpoint/2012/main" userId="J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202"/>
    <a:srgbClr val="00FF00"/>
    <a:srgbClr val="0000FF"/>
    <a:srgbClr val="FF00FF"/>
    <a:srgbClr val="0057AC"/>
    <a:srgbClr val="004385"/>
    <a:srgbClr val="15488F"/>
    <a:srgbClr val="40404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0E8708-7664-473D-A044-97812E7254AD}" v="30" dt="2020-04-25T15:19:44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1308" y="48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" userId="c64a7d57-1da2-4763-a98c-3c1ec591bfe0" providerId="ADAL" clId="{D60E8708-7664-473D-A044-97812E7254AD}"/>
    <pc:docChg chg="undo custSel addSld delSld modSld sldOrd">
      <pc:chgData name="Jorge" userId="c64a7d57-1da2-4763-a98c-3c1ec591bfe0" providerId="ADAL" clId="{D60E8708-7664-473D-A044-97812E7254AD}" dt="2020-05-01T14:25:32.891" v="6258" actId="20577"/>
      <pc:docMkLst>
        <pc:docMk/>
      </pc:docMkLst>
      <pc:sldChg chg="modSp mod">
        <pc:chgData name="Jorge" userId="c64a7d57-1da2-4763-a98c-3c1ec591bfe0" providerId="ADAL" clId="{D60E8708-7664-473D-A044-97812E7254AD}" dt="2020-04-27T13:47:20.760" v="6237" actId="20577"/>
        <pc:sldMkLst>
          <pc:docMk/>
          <pc:sldMk cId="1416218188" sldId="257"/>
        </pc:sldMkLst>
        <pc:spChg chg="mod">
          <ac:chgData name="Jorge" userId="c64a7d57-1da2-4763-a98c-3c1ec591bfe0" providerId="ADAL" clId="{D60E8708-7664-473D-A044-97812E7254AD}" dt="2020-04-27T13:47:20.760" v="6237" actId="20577"/>
          <ac:spMkLst>
            <pc:docMk/>
            <pc:sldMk cId="1416218188" sldId="257"/>
            <ac:spMk id="3" creationId="{00000000-0000-0000-0000-000000000000}"/>
          </ac:spMkLst>
        </pc:spChg>
      </pc:sldChg>
      <pc:sldChg chg="delSp modSp mod">
        <pc:chgData name="Jorge" userId="c64a7d57-1da2-4763-a98c-3c1ec591bfe0" providerId="ADAL" clId="{D60E8708-7664-473D-A044-97812E7254AD}" dt="2020-05-01T14:25:32.891" v="6258" actId="20577"/>
        <pc:sldMkLst>
          <pc:docMk/>
          <pc:sldMk cId="2120785848" sldId="281"/>
        </pc:sldMkLst>
        <pc:graphicFrameChg chg="del modGraphic">
          <ac:chgData name="Jorge" userId="c64a7d57-1da2-4763-a98c-3c1ec591bfe0" providerId="ADAL" clId="{D60E8708-7664-473D-A044-97812E7254AD}" dt="2020-04-20T14:18:14.729" v="275" actId="478"/>
          <ac:graphicFrameMkLst>
            <pc:docMk/>
            <pc:sldMk cId="2120785848" sldId="281"/>
            <ac:graphicFrameMk id="4" creationId="{A7424AB1-724D-4A4E-8499-09361718773E}"/>
          </ac:graphicFrameMkLst>
        </pc:graphicFrameChg>
        <pc:graphicFrameChg chg="mod modGraphic">
          <ac:chgData name="Jorge" userId="c64a7d57-1da2-4763-a98c-3c1ec591bfe0" providerId="ADAL" clId="{D60E8708-7664-473D-A044-97812E7254AD}" dt="2020-05-01T14:25:32.891" v="6258" actId="20577"/>
          <ac:graphicFrameMkLst>
            <pc:docMk/>
            <pc:sldMk cId="2120785848" sldId="281"/>
            <ac:graphicFrameMk id="5" creationId="{D5232673-8000-4D2A-BAB0-84DD7265C891}"/>
          </ac:graphicFrameMkLst>
        </pc:graphicFrameChg>
      </pc:sldChg>
      <pc:sldChg chg="modSp mod">
        <pc:chgData name="Jorge" userId="c64a7d57-1da2-4763-a98c-3c1ec591bfe0" providerId="ADAL" clId="{D60E8708-7664-473D-A044-97812E7254AD}" dt="2020-04-27T13:46:49.523" v="6222" actId="20577"/>
        <pc:sldMkLst>
          <pc:docMk/>
          <pc:sldMk cId="1749433598" sldId="285"/>
        </pc:sldMkLst>
        <pc:spChg chg="mod">
          <ac:chgData name="Jorge" userId="c64a7d57-1da2-4763-a98c-3c1ec591bfe0" providerId="ADAL" clId="{D60E8708-7664-473D-A044-97812E7254AD}" dt="2020-04-27T13:46:49.523" v="6222" actId="20577"/>
          <ac:spMkLst>
            <pc:docMk/>
            <pc:sldMk cId="1749433598" sldId="285"/>
            <ac:spMk id="2" creationId="{7A629D67-F3C7-44DA-BD83-B403C02A54E2}"/>
          </ac:spMkLst>
        </pc:spChg>
      </pc:sldChg>
      <pc:sldChg chg="modSp del mod">
        <pc:chgData name="Jorge" userId="c64a7d57-1da2-4763-a98c-3c1ec591bfe0" providerId="ADAL" clId="{D60E8708-7664-473D-A044-97812E7254AD}" dt="2020-04-20T14:19:20.318" v="519" actId="47"/>
        <pc:sldMkLst>
          <pc:docMk/>
          <pc:sldMk cId="3424953240" sldId="292"/>
        </pc:sldMkLst>
        <pc:graphicFrameChg chg="modGraphic">
          <ac:chgData name="Jorge" userId="c64a7d57-1da2-4763-a98c-3c1ec591bfe0" providerId="ADAL" clId="{D60E8708-7664-473D-A044-97812E7254AD}" dt="2020-04-18T08:42:21.787" v="113" actId="13926"/>
          <ac:graphicFrameMkLst>
            <pc:docMk/>
            <pc:sldMk cId="3424953240" sldId="292"/>
            <ac:graphicFrameMk id="5" creationId="{D5232673-8000-4D2A-BAB0-84DD7265C891}"/>
          </ac:graphicFrameMkLst>
        </pc:graphicFrameChg>
      </pc:sldChg>
      <pc:sldChg chg="modSp del mod">
        <pc:chgData name="Jorge" userId="c64a7d57-1da2-4763-a98c-3c1ec591bfe0" providerId="ADAL" clId="{D60E8708-7664-473D-A044-97812E7254AD}" dt="2020-04-20T14:19:25.751" v="520" actId="47"/>
        <pc:sldMkLst>
          <pc:docMk/>
          <pc:sldMk cId="489062980" sldId="293"/>
        </pc:sldMkLst>
        <pc:graphicFrameChg chg="modGraphic">
          <ac:chgData name="Jorge" userId="c64a7d57-1da2-4763-a98c-3c1ec591bfe0" providerId="ADAL" clId="{D60E8708-7664-473D-A044-97812E7254AD}" dt="2020-04-18T08:42:27.164" v="114" actId="13926"/>
          <ac:graphicFrameMkLst>
            <pc:docMk/>
            <pc:sldMk cId="489062980" sldId="293"/>
            <ac:graphicFrameMk id="5" creationId="{D5232673-8000-4D2A-BAB0-84DD7265C891}"/>
          </ac:graphicFrameMkLst>
        </pc:graphicFrameChg>
      </pc:sldChg>
      <pc:sldChg chg="modSp mod">
        <pc:chgData name="Jorge" userId="c64a7d57-1da2-4763-a98c-3c1ec591bfe0" providerId="ADAL" clId="{D60E8708-7664-473D-A044-97812E7254AD}" dt="2020-04-27T13:46:11.116" v="6183" actId="6549"/>
        <pc:sldMkLst>
          <pc:docMk/>
          <pc:sldMk cId="3298328943" sldId="294"/>
        </pc:sldMkLst>
        <pc:spChg chg="mod">
          <ac:chgData name="Jorge" userId="c64a7d57-1da2-4763-a98c-3c1ec591bfe0" providerId="ADAL" clId="{D60E8708-7664-473D-A044-97812E7254AD}" dt="2020-04-27T13:46:11.116" v="6183" actId="6549"/>
          <ac:spMkLst>
            <pc:docMk/>
            <pc:sldMk cId="3298328943" sldId="294"/>
            <ac:spMk id="2" creationId="{7A629D67-F3C7-44DA-BD83-B403C02A54E2}"/>
          </ac:spMkLst>
        </pc:spChg>
      </pc:sldChg>
      <pc:sldChg chg="modSp mod">
        <pc:chgData name="Jorge" userId="c64a7d57-1da2-4763-a98c-3c1ec591bfe0" providerId="ADAL" clId="{D60E8708-7664-473D-A044-97812E7254AD}" dt="2020-04-27T13:39:57.872" v="5700" actId="20577"/>
        <pc:sldMkLst>
          <pc:docMk/>
          <pc:sldMk cId="2404151655" sldId="295"/>
        </pc:sldMkLst>
        <pc:spChg chg="mod">
          <ac:chgData name="Jorge" userId="c64a7d57-1da2-4763-a98c-3c1ec591bfe0" providerId="ADAL" clId="{D60E8708-7664-473D-A044-97812E7254AD}" dt="2020-04-27T13:39:57.872" v="5700" actId="20577"/>
          <ac:spMkLst>
            <pc:docMk/>
            <pc:sldMk cId="2404151655" sldId="295"/>
            <ac:spMk id="2" creationId="{7A629D67-F3C7-44DA-BD83-B403C02A54E2}"/>
          </ac:spMkLst>
        </pc:spChg>
      </pc:sldChg>
      <pc:sldChg chg="modSp mod">
        <pc:chgData name="Jorge" userId="c64a7d57-1da2-4763-a98c-3c1ec591bfe0" providerId="ADAL" clId="{D60E8708-7664-473D-A044-97812E7254AD}" dt="2020-04-27T13:45:06.468" v="6129" actId="21"/>
        <pc:sldMkLst>
          <pc:docMk/>
          <pc:sldMk cId="3385658189" sldId="296"/>
        </pc:sldMkLst>
        <pc:spChg chg="mod">
          <ac:chgData name="Jorge" userId="c64a7d57-1da2-4763-a98c-3c1ec591bfe0" providerId="ADAL" clId="{D60E8708-7664-473D-A044-97812E7254AD}" dt="2020-04-27T13:45:06.468" v="6129" actId="21"/>
          <ac:spMkLst>
            <pc:docMk/>
            <pc:sldMk cId="3385658189" sldId="296"/>
            <ac:spMk id="2" creationId="{7A629D67-F3C7-44DA-BD83-B403C02A54E2}"/>
          </ac:spMkLst>
        </pc:spChg>
      </pc:sldChg>
      <pc:sldChg chg="del">
        <pc:chgData name="Jorge" userId="c64a7d57-1da2-4763-a98c-3c1ec591bfe0" providerId="ADAL" clId="{D60E8708-7664-473D-A044-97812E7254AD}" dt="2020-04-20T14:20:25.163" v="596" actId="47"/>
        <pc:sldMkLst>
          <pc:docMk/>
          <pc:sldMk cId="384693791" sldId="297"/>
        </pc:sldMkLst>
      </pc:sldChg>
      <pc:sldChg chg="del">
        <pc:chgData name="Jorge" userId="c64a7d57-1da2-4763-a98c-3c1ec591bfe0" providerId="ADAL" clId="{D60E8708-7664-473D-A044-97812E7254AD}" dt="2020-04-20T14:26:44.238" v="1902" actId="47"/>
        <pc:sldMkLst>
          <pc:docMk/>
          <pc:sldMk cId="1971953835" sldId="298"/>
        </pc:sldMkLst>
      </pc:sldChg>
      <pc:sldChg chg="modSp mod">
        <pc:chgData name="Jorge" userId="c64a7d57-1da2-4763-a98c-3c1ec591bfe0" providerId="ADAL" clId="{D60E8708-7664-473D-A044-97812E7254AD}" dt="2020-04-27T11:35:28.649" v="5276" actId="1076"/>
        <pc:sldMkLst>
          <pc:docMk/>
          <pc:sldMk cId="1621995946" sldId="299"/>
        </pc:sldMkLst>
        <pc:spChg chg="mod">
          <ac:chgData name="Jorge" userId="c64a7d57-1da2-4763-a98c-3c1ec591bfe0" providerId="ADAL" clId="{D60E8708-7664-473D-A044-97812E7254AD}" dt="2020-04-27T11:35:28.649" v="5276" actId="1076"/>
          <ac:spMkLst>
            <pc:docMk/>
            <pc:sldMk cId="1621995946" sldId="299"/>
            <ac:spMk id="2" creationId="{7A629D67-F3C7-44DA-BD83-B403C02A54E2}"/>
          </ac:spMkLst>
        </pc:spChg>
      </pc:sldChg>
      <pc:sldChg chg="modSp mod">
        <pc:chgData name="Jorge" userId="c64a7d57-1da2-4763-a98c-3c1ec591bfe0" providerId="ADAL" clId="{D60E8708-7664-473D-A044-97812E7254AD}" dt="2020-04-24T14:09:34.280" v="4957" actId="20577"/>
        <pc:sldMkLst>
          <pc:docMk/>
          <pc:sldMk cId="3400275072" sldId="300"/>
        </pc:sldMkLst>
        <pc:spChg chg="mod">
          <ac:chgData name="Jorge" userId="c64a7d57-1da2-4763-a98c-3c1ec591bfe0" providerId="ADAL" clId="{D60E8708-7664-473D-A044-97812E7254AD}" dt="2020-04-24T14:09:34.280" v="4957" actId="20577"/>
          <ac:spMkLst>
            <pc:docMk/>
            <pc:sldMk cId="3400275072" sldId="300"/>
            <ac:spMk id="2" creationId="{7A629D67-F3C7-44DA-BD83-B403C02A54E2}"/>
          </ac:spMkLst>
        </pc:spChg>
      </pc:sldChg>
      <pc:sldChg chg="modSp add mod">
        <pc:chgData name="Jorge" userId="c64a7d57-1da2-4763-a98c-3c1ec591bfe0" providerId="ADAL" clId="{D60E8708-7664-473D-A044-97812E7254AD}" dt="2020-04-27T13:40:53.340" v="5705" actId="1076"/>
        <pc:sldMkLst>
          <pc:docMk/>
          <pc:sldMk cId="2721830072" sldId="301"/>
        </pc:sldMkLst>
        <pc:spChg chg="mod">
          <ac:chgData name="Jorge" userId="c64a7d57-1da2-4763-a98c-3c1ec591bfe0" providerId="ADAL" clId="{D60E8708-7664-473D-A044-97812E7254AD}" dt="2020-04-27T13:40:53.340" v="5705" actId="1076"/>
          <ac:spMkLst>
            <pc:docMk/>
            <pc:sldMk cId="2721830072" sldId="301"/>
            <ac:spMk id="2" creationId="{7A629D67-F3C7-44DA-BD83-B403C02A54E2}"/>
          </ac:spMkLst>
        </pc:spChg>
      </pc:sldChg>
      <pc:sldChg chg="modSp add del mod">
        <pc:chgData name="Jorge" userId="c64a7d57-1da2-4763-a98c-3c1ec591bfe0" providerId="ADAL" clId="{D60E8708-7664-473D-A044-97812E7254AD}" dt="2020-04-24T14:09:06.014" v="4941" actId="47"/>
        <pc:sldMkLst>
          <pc:docMk/>
          <pc:sldMk cId="4094600725" sldId="302"/>
        </pc:sldMkLst>
        <pc:spChg chg="mod">
          <ac:chgData name="Jorge" userId="c64a7d57-1da2-4763-a98c-3c1ec591bfe0" providerId="ADAL" clId="{D60E8708-7664-473D-A044-97812E7254AD}" dt="2020-04-24T14:05:48.588" v="4827" actId="20577"/>
          <ac:spMkLst>
            <pc:docMk/>
            <pc:sldMk cId="4094600725" sldId="302"/>
            <ac:spMk id="2" creationId="{7A629D67-F3C7-44DA-BD83-B403C02A54E2}"/>
          </ac:spMkLst>
        </pc:spChg>
      </pc:sldChg>
      <pc:sldChg chg="modSp add del mod">
        <pc:chgData name="Jorge" userId="c64a7d57-1da2-4763-a98c-3c1ec591bfe0" providerId="ADAL" clId="{D60E8708-7664-473D-A044-97812E7254AD}" dt="2020-04-24T14:09:46.964" v="4958" actId="47"/>
        <pc:sldMkLst>
          <pc:docMk/>
          <pc:sldMk cId="1796330975" sldId="303"/>
        </pc:sldMkLst>
        <pc:spChg chg="mod">
          <ac:chgData name="Jorge" userId="c64a7d57-1da2-4763-a98c-3c1ec591bfe0" providerId="ADAL" clId="{D60E8708-7664-473D-A044-97812E7254AD}" dt="2020-04-24T11:42:40.721" v="4105" actId="20577"/>
          <ac:spMkLst>
            <pc:docMk/>
            <pc:sldMk cId="1796330975" sldId="303"/>
            <ac:spMk id="2" creationId="{7A629D67-F3C7-44DA-BD83-B403C02A54E2}"/>
          </ac:spMkLst>
        </pc:spChg>
        <pc:spChg chg="mod">
          <ac:chgData name="Jorge" userId="c64a7d57-1da2-4763-a98c-3c1ec591bfe0" providerId="ADAL" clId="{D60E8708-7664-473D-A044-97812E7254AD}" dt="2020-04-24T11:38:24.931" v="3638" actId="20577"/>
          <ac:spMkLst>
            <pc:docMk/>
            <pc:sldMk cId="1796330975" sldId="303"/>
            <ac:spMk id="9" creationId="{00000000-0000-0000-0000-000000000000}"/>
          </ac:spMkLst>
        </pc:spChg>
      </pc:sldChg>
      <pc:sldChg chg="addSp delSp modSp new del mod">
        <pc:chgData name="Jorge" userId="c64a7d57-1da2-4763-a98c-3c1ec591bfe0" providerId="ADAL" clId="{D60E8708-7664-473D-A044-97812E7254AD}" dt="2020-05-01T14:24:14.415" v="6238" actId="47"/>
        <pc:sldMkLst>
          <pc:docMk/>
          <pc:sldMk cId="4268938896" sldId="304"/>
        </pc:sldMkLst>
        <pc:spChg chg="del">
          <ac:chgData name="Jorge" userId="c64a7d57-1da2-4763-a98c-3c1ec591bfe0" providerId="ADAL" clId="{D60E8708-7664-473D-A044-97812E7254AD}" dt="2020-04-24T13:51:19.008" v="4107" actId="478"/>
          <ac:spMkLst>
            <pc:docMk/>
            <pc:sldMk cId="4268938896" sldId="304"/>
            <ac:spMk id="2" creationId="{E563CE5A-39F5-4369-B038-DC88758E6C93}"/>
          </ac:spMkLst>
        </pc:spChg>
        <pc:spChg chg="add">
          <ac:chgData name="Jorge" userId="c64a7d57-1da2-4763-a98c-3c1ec591bfe0" providerId="ADAL" clId="{D60E8708-7664-473D-A044-97812E7254AD}" dt="2020-04-24T13:57:47.130" v="4134"/>
          <ac:spMkLst>
            <pc:docMk/>
            <pc:sldMk cId="4268938896" sldId="304"/>
            <ac:spMk id="6" creationId="{207C6647-0E70-4706-894E-ECAA974883E9}"/>
          </ac:spMkLst>
        </pc:spChg>
        <pc:graphicFrameChg chg="add del">
          <ac:chgData name="Jorge" userId="c64a7d57-1da2-4763-a98c-3c1ec591bfe0" providerId="ADAL" clId="{D60E8708-7664-473D-A044-97812E7254AD}" dt="2020-04-24T13:51:22.086" v="4109"/>
          <ac:graphicFrameMkLst>
            <pc:docMk/>
            <pc:sldMk cId="4268938896" sldId="304"/>
            <ac:graphicFrameMk id="3" creationId="{72E564FC-F94D-48E9-9790-3FBD04A178CB}"/>
          </ac:graphicFrameMkLst>
        </pc:graphicFrameChg>
        <pc:picChg chg="add del mod modCrop">
          <ac:chgData name="Jorge" userId="c64a7d57-1da2-4763-a98c-3c1ec591bfe0" providerId="ADAL" clId="{D60E8708-7664-473D-A044-97812E7254AD}" dt="2020-04-24T13:54:48.507" v="4121" actId="478"/>
          <ac:picMkLst>
            <pc:docMk/>
            <pc:sldMk cId="4268938896" sldId="304"/>
            <ac:picMk id="4" creationId="{C8A5A60A-031E-43DE-8A1C-AADE996D86F4}"/>
          </ac:picMkLst>
        </pc:picChg>
        <pc:picChg chg="add del mod modCrop">
          <ac:chgData name="Jorge" userId="c64a7d57-1da2-4763-a98c-3c1ec591bfe0" providerId="ADAL" clId="{D60E8708-7664-473D-A044-97812E7254AD}" dt="2020-04-24T14:01:18.889" v="4233" actId="478"/>
          <ac:picMkLst>
            <pc:docMk/>
            <pc:sldMk cId="4268938896" sldId="304"/>
            <ac:picMk id="5" creationId="{5E53EDE9-A6C7-400B-89E2-830B25E0A9CB}"/>
          </ac:picMkLst>
        </pc:picChg>
        <pc:picChg chg="add mod modCrop">
          <ac:chgData name="Jorge" userId="c64a7d57-1da2-4763-a98c-3c1ec591bfe0" providerId="ADAL" clId="{D60E8708-7664-473D-A044-97812E7254AD}" dt="2020-04-24T14:01:50.003" v="4240" actId="1076"/>
          <ac:picMkLst>
            <pc:docMk/>
            <pc:sldMk cId="4268938896" sldId="304"/>
            <ac:picMk id="7" creationId="{6F9F42B2-49C0-44CD-8900-DFD9FBC9C52D}"/>
          </ac:picMkLst>
        </pc:picChg>
      </pc:sldChg>
      <pc:sldChg chg="addSp delSp modSp new del mod">
        <pc:chgData name="Jorge" userId="c64a7d57-1da2-4763-a98c-3c1ec591bfe0" providerId="ADAL" clId="{D60E8708-7664-473D-A044-97812E7254AD}" dt="2020-05-01T14:24:15.328" v="6239" actId="47"/>
        <pc:sldMkLst>
          <pc:docMk/>
          <pc:sldMk cId="3444756383" sldId="305"/>
        </pc:sldMkLst>
        <pc:spChg chg="del">
          <ac:chgData name="Jorge" userId="c64a7d57-1da2-4763-a98c-3c1ec591bfe0" providerId="ADAL" clId="{D60E8708-7664-473D-A044-97812E7254AD}" dt="2020-04-24T13:53:33.280" v="4120" actId="478"/>
          <ac:spMkLst>
            <pc:docMk/>
            <pc:sldMk cId="3444756383" sldId="305"/>
            <ac:spMk id="2" creationId="{0CF5E230-CF43-4DD6-A193-531552370B82}"/>
          </ac:spMkLst>
        </pc:spChg>
        <pc:spChg chg="add">
          <ac:chgData name="Jorge" userId="c64a7d57-1da2-4763-a98c-3c1ec591bfe0" providerId="ADAL" clId="{D60E8708-7664-473D-A044-97812E7254AD}" dt="2020-04-24T13:57:48.473" v="4135"/>
          <ac:spMkLst>
            <pc:docMk/>
            <pc:sldMk cId="3444756383" sldId="305"/>
            <ac:spMk id="5" creationId="{17B3AC8F-1C02-427B-B28D-36F994FE29F6}"/>
          </ac:spMkLst>
        </pc:spChg>
        <pc:picChg chg="add del mod modCrop">
          <ac:chgData name="Jorge" userId="c64a7d57-1da2-4763-a98c-3c1ec591bfe0" providerId="ADAL" clId="{D60E8708-7664-473D-A044-97812E7254AD}" dt="2020-04-24T13:55:01.169" v="4123" actId="478"/>
          <ac:picMkLst>
            <pc:docMk/>
            <pc:sldMk cId="3444756383" sldId="305"/>
            <ac:picMk id="3" creationId="{0E792007-4D8E-4F92-AAAB-DCFA2C28131B}"/>
          </ac:picMkLst>
        </pc:picChg>
        <pc:picChg chg="add del mod modCrop">
          <ac:chgData name="Jorge" userId="c64a7d57-1da2-4763-a98c-3c1ec591bfe0" providerId="ADAL" clId="{D60E8708-7664-473D-A044-97812E7254AD}" dt="2020-04-24T14:01:30.127" v="4235" actId="478"/>
          <ac:picMkLst>
            <pc:docMk/>
            <pc:sldMk cId="3444756383" sldId="305"/>
            <ac:picMk id="4" creationId="{5762610D-E843-40ED-983F-7A4764C60DBA}"/>
          </ac:picMkLst>
        </pc:picChg>
        <pc:picChg chg="add mod modCrop">
          <ac:chgData name="Jorge" userId="c64a7d57-1da2-4763-a98c-3c1ec591bfe0" providerId="ADAL" clId="{D60E8708-7664-473D-A044-97812E7254AD}" dt="2020-04-24T14:02:07.947" v="4244" actId="1076"/>
          <ac:picMkLst>
            <pc:docMk/>
            <pc:sldMk cId="3444756383" sldId="305"/>
            <ac:picMk id="6" creationId="{E8073DC7-A646-4085-B1D9-87487BFD6CE5}"/>
          </ac:picMkLst>
        </pc:picChg>
      </pc:sldChg>
      <pc:sldChg chg="addSp delSp modSp new del mod ord">
        <pc:chgData name="Jorge" userId="c64a7d57-1da2-4763-a98c-3c1ec591bfe0" providerId="ADAL" clId="{D60E8708-7664-473D-A044-97812E7254AD}" dt="2020-05-01T14:25:15.007" v="6242" actId="47"/>
        <pc:sldMkLst>
          <pc:docMk/>
          <pc:sldMk cId="2804801208" sldId="306"/>
        </pc:sldMkLst>
        <pc:spChg chg="del">
          <ac:chgData name="Jorge" userId="c64a7d57-1da2-4763-a98c-3c1ec591bfe0" providerId="ADAL" clId="{D60E8708-7664-473D-A044-97812E7254AD}" dt="2020-04-24T13:59:11.487" v="4225" actId="478"/>
          <ac:spMkLst>
            <pc:docMk/>
            <pc:sldMk cId="2804801208" sldId="306"/>
            <ac:spMk id="2" creationId="{BF23658E-DEDE-4EF7-A97C-9A4FD5934ED9}"/>
          </ac:spMkLst>
        </pc:spChg>
        <pc:spChg chg="add mod">
          <ac:chgData name="Jorge" userId="c64a7d57-1da2-4763-a98c-3c1ec591bfe0" providerId="ADAL" clId="{D60E8708-7664-473D-A044-97812E7254AD}" dt="2020-04-24T14:02:43.815" v="4286" actId="14100"/>
          <ac:spMkLst>
            <pc:docMk/>
            <pc:sldMk cId="2804801208" sldId="306"/>
            <ac:spMk id="4" creationId="{E3DABDFA-92B7-4141-AE49-14F34C555937}"/>
          </ac:spMkLst>
        </pc:spChg>
        <pc:picChg chg="add mod modCrop">
          <ac:chgData name="Jorge" userId="c64a7d57-1da2-4763-a98c-3c1ec591bfe0" providerId="ADAL" clId="{D60E8708-7664-473D-A044-97812E7254AD}" dt="2020-05-01T14:24:43.984" v="6241" actId="1076"/>
          <ac:picMkLst>
            <pc:docMk/>
            <pc:sldMk cId="2804801208" sldId="306"/>
            <ac:picMk id="2" creationId="{B1A5AEAE-C45A-47B1-8333-1F7AF849FEE3}"/>
          </ac:picMkLst>
        </pc:picChg>
        <pc:picChg chg="add del mod modCrop">
          <ac:chgData name="Jorge" userId="c64a7d57-1da2-4763-a98c-3c1ec591bfe0" providerId="ADAL" clId="{D60E8708-7664-473D-A044-97812E7254AD}" dt="2020-04-24T16:47:48.375" v="5151" actId="478"/>
          <ac:picMkLst>
            <pc:docMk/>
            <pc:sldMk cId="2804801208" sldId="306"/>
            <ac:picMk id="3" creationId="{0BB74C7F-3FAD-4D44-BDDE-05DA3C9A44F8}"/>
          </ac:picMkLst>
        </pc:picChg>
      </pc:sldChg>
      <pc:sldChg chg="modSp add mod">
        <pc:chgData name="Jorge" userId="c64a7d57-1da2-4763-a98c-3c1ec591bfe0" providerId="ADAL" clId="{D60E8708-7664-473D-A044-97812E7254AD}" dt="2020-04-24T14:03:20.421" v="4389" actId="1076"/>
        <pc:sldMkLst>
          <pc:docMk/>
          <pc:sldMk cId="3741425467" sldId="307"/>
        </pc:sldMkLst>
        <pc:spChg chg="mod">
          <ac:chgData name="Jorge" userId="c64a7d57-1da2-4763-a98c-3c1ec591bfe0" providerId="ADAL" clId="{D60E8708-7664-473D-A044-97812E7254AD}" dt="2020-04-24T14:03:20.421" v="4389" actId="1076"/>
          <ac:spMkLst>
            <pc:docMk/>
            <pc:sldMk cId="3741425467" sldId="307"/>
            <ac:spMk id="2" creationId="{7A629D67-F3C7-44DA-BD83-B403C02A54E2}"/>
          </ac:spMkLst>
        </pc:spChg>
        <pc:spChg chg="mod">
          <ac:chgData name="Jorge" userId="c64a7d57-1da2-4763-a98c-3c1ec591bfe0" providerId="ADAL" clId="{D60E8708-7664-473D-A044-97812E7254AD}" dt="2020-04-24T14:02:52.205" v="4299" actId="20577"/>
          <ac:spMkLst>
            <pc:docMk/>
            <pc:sldMk cId="3741425467" sldId="307"/>
            <ac:spMk id="9" creationId="{00000000-0000-0000-0000-000000000000}"/>
          </ac:spMkLst>
        </pc:spChg>
      </pc:sldChg>
      <pc:sldChg chg="addSp delSp modSp new mod">
        <pc:chgData name="Jorge" userId="c64a7d57-1da2-4763-a98c-3c1ec591bfe0" providerId="ADAL" clId="{D60E8708-7664-473D-A044-97812E7254AD}" dt="2020-04-25T15:19:21.078" v="5193" actId="20577"/>
        <pc:sldMkLst>
          <pc:docMk/>
          <pc:sldMk cId="476339351" sldId="308"/>
        </pc:sldMkLst>
        <pc:spChg chg="del">
          <ac:chgData name="Jorge" userId="c64a7d57-1da2-4763-a98c-3c1ec591bfe0" providerId="ADAL" clId="{D60E8708-7664-473D-A044-97812E7254AD}" dt="2020-04-25T15:16:39.722" v="5160" actId="478"/>
          <ac:spMkLst>
            <pc:docMk/>
            <pc:sldMk cId="476339351" sldId="308"/>
            <ac:spMk id="2" creationId="{6FD76306-1A50-4930-B3CB-79F3DDB6F1DE}"/>
          </ac:spMkLst>
        </pc:spChg>
        <pc:spChg chg="add mod">
          <ac:chgData name="Jorge" userId="c64a7d57-1da2-4763-a98c-3c1ec591bfe0" providerId="ADAL" clId="{D60E8708-7664-473D-A044-97812E7254AD}" dt="2020-04-25T15:19:21.078" v="5193" actId="20577"/>
          <ac:spMkLst>
            <pc:docMk/>
            <pc:sldMk cId="476339351" sldId="308"/>
            <ac:spMk id="4" creationId="{A7321A85-8E32-4ABC-A70E-63EE80937234}"/>
          </ac:spMkLst>
        </pc:spChg>
        <pc:picChg chg="add mod">
          <ac:chgData name="Jorge" userId="c64a7d57-1da2-4763-a98c-3c1ec591bfe0" providerId="ADAL" clId="{D60E8708-7664-473D-A044-97812E7254AD}" dt="2020-04-25T15:16:49.276" v="5163" actId="1076"/>
          <ac:picMkLst>
            <pc:docMk/>
            <pc:sldMk cId="476339351" sldId="308"/>
            <ac:picMk id="3" creationId="{B65973F9-9828-4106-98F4-A921981977C7}"/>
          </ac:picMkLst>
        </pc:picChg>
      </pc:sldChg>
      <pc:sldChg chg="addSp delSp modSp new mod">
        <pc:chgData name="Jorge" userId="c64a7d57-1da2-4763-a98c-3c1ec591bfe0" providerId="ADAL" clId="{D60E8708-7664-473D-A044-97812E7254AD}" dt="2020-04-25T15:19:30.478" v="5196"/>
        <pc:sldMkLst>
          <pc:docMk/>
          <pc:sldMk cId="371385513" sldId="309"/>
        </pc:sldMkLst>
        <pc:spChg chg="del">
          <ac:chgData name="Jorge" userId="c64a7d57-1da2-4763-a98c-3c1ec591bfe0" providerId="ADAL" clId="{D60E8708-7664-473D-A044-97812E7254AD}" dt="2020-04-25T15:17:27.268" v="5165" actId="478"/>
          <ac:spMkLst>
            <pc:docMk/>
            <pc:sldMk cId="371385513" sldId="309"/>
            <ac:spMk id="2" creationId="{266C04DE-1496-4DD9-941B-8C7DFDDEE321}"/>
          </ac:spMkLst>
        </pc:spChg>
        <pc:spChg chg="add">
          <ac:chgData name="Jorge" userId="c64a7d57-1da2-4763-a98c-3c1ec591bfe0" providerId="ADAL" clId="{D60E8708-7664-473D-A044-97812E7254AD}" dt="2020-04-25T15:19:25.593" v="5194"/>
          <ac:spMkLst>
            <pc:docMk/>
            <pc:sldMk cId="371385513" sldId="309"/>
            <ac:spMk id="4" creationId="{12038265-88B9-4E8B-B4A2-BD57D6AE2061}"/>
          </ac:spMkLst>
        </pc:spChg>
        <pc:spChg chg="add del">
          <ac:chgData name="Jorge" userId="c64a7d57-1da2-4763-a98c-3c1ec591bfe0" providerId="ADAL" clId="{D60E8708-7664-473D-A044-97812E7254AD}" dt="2020-04-25T15:19:30.478" v="5196"/>
          <ac:spMkLst>
            <pc:docMk/>
            <pc:sldMk cId="371385513" sldId="309"/>
            <ac:spMk id="5" creationId="{9D037912-B510-4BDD-ABE1-211CCFB1FEE6}"/>
          </ac:spMkLst>
        </pc:spChg>
        <pc:picChg chg="add mod">
          <ac:chgData name="Jorge" userId="c64a7d57-1da2-4763-a98c-3c1ec591bfe0" providerId="ADAL" clId="{D60E8708-7664-473D-A044-97812E7254AD}" dt="2020-04-25T15:17:37.293" v="5168" actId="1076"/>
          <ac:picMkLst>
            <pc:docMk/>
            <pc:sldMk cId="371385513" sldId="309"/>
            <ac:picMk id="3" creationId="{05103802-6706-4E2B-8C23-66066A2459CB}"/>
          </ac:picMkLst>
        </pc:picChg>
      </pc:sldChg>
      <pc:sldChg chg="addSp delSp modSp new mod">
        <pc:chgData name="Jorge" userId="c64a7d57-1da2-4763-a98c-3c1ec591bfe0" providerId="ADAL" clId="{D60E8708-7664-473D-A044-97812E7254AD}" dt="2020-04-25T15:19:32.254" v="5197"/>
        <pc:sldMkLst>
          <pc:docMk/>
          <pc:sldMk cId="928049719" sldId="310"/>
        </pc:sldMkLst>
        <pc:spChg chg="del">
          <ac:chgData name="Jorge" userId="c64a7d57-1da2-4763-a98c-3c1ec591bfe0" providerId="ADAL" clId="{D60E8708-7664-473D-A044-97812E7254AD}" dt="2020-04-25T15:18:08.884" v="5170" actId="478"/>
          <ac:spMkLst>
            <pc:docMk/>
            <pc:sldMk cId="928049719" sldId="310"/>
            <ac:spMk id="2" creationId="{E8107F2A-C77E-48B8-B650-EF99B9E771BA}"/>
          </ac:spMkLst>
        </pc:spChg>
        <pc:spChg chg="add">
          <ac:chgData name="Jorge" userId="c64a7d57-1da2-4763-a98c-3c1ec591bfe0" providerId="ADAL" clId="{D60E8708-7664-473D-A044-97812E7254AD}" dt="2020-04-25T15:19:32.254" v="5197"/>
          <ac:spMkLst>
            <pc:docMk/>
            <pc:sldMk cId="928049719" sldId="310"/>
            <ac:spMk id="4" creationId="{6BE89282-9808-4380-B72E-AAC0905EA3B8}"/>
          </ac:spMkLst>
        </pc:spChg>
        <pc:picChg chg="add mod">
          <ac:chgData name="Jorge" userId="c64a7d57-1da2-4763-a98c-3c1ec591bfe0" providerId="ADAL" clId="{D60E8708-7664-473D-A044-97812E7254AD}" dt="2020-04-25T15:18:16.967" v="5173" actId="1076"/>
          <ac:picMkLst>
            <pc:docMk/>
            <pc:sldMk cId="928049719" sldId="310"/>
            <ac:picMk id="3" creationId="{08EE711C-3730-4A56-A382-50A1EC4F9111}"/>
          </ac:picMkLst>
        </pc:picChg>
      </pc:sldChg>
      <pc:sldChg chg="addSp delSp modSp new mod">
        <pc:chgData name="Jorge" userId="c64a7d57-1da2-4763-a98c-3c1ec591bfe0" providerId="ADAL" clId="{D60E8708-7664-473D-A044-97812E7254AD}" dt="2020-04-25T15:19:35.234" v="5198"/>
        <pc:sldMkLst>
          <pc:docMk/>
          <pc:sldMk cId="4146817066" sldId="311"/>
        </pc:sldMkLst>
        <pc:spChg chg="del">
          <ac:chgData name="Jorge" userId="c64a7d57-1da2-4763-a98c-3c1ec591bfe0" providerId="ADAL" clId="{D60E8708-7664-473D-A044-97812E7254AD}" dt="2020-04-25T15:19:03.595" v="5175" actId="478"/>
          <ac:spMkLst>
            <pc:docMk/>
            <pc:sldMk cId="4146817066" sldId="311"/>
            <ac:spMk id="2" creationId="{0568507F-849D-42DC-94AE-8F1ED7711F34}"/>
          </ac:spMkLst>
        </pc:spChg>
        <pc:spChg chg="add">
          <ac:chgData name="Jorge" userId="c64a7d57-1da2-4763-a98c-3c1ec591bfe0" providerId="ADAL" clId="{D60E8708-7664-473D-A044-97812E7254AD}" dt="2020-04-25T15:19:35.234" v="5198"/>
          <ac:spMkLst>
            <pc:docMk/>
            <pc:sldMk cId="4146817066" sldId="311"/>
            <ac:spMk id="4" creationId="{57FC4057-3CCA-45FE-96A3-8C7FD9D9A77D}"/>
          </ac:spMkLst>
        </pc:spChg>
        <pc:picChg chg="add mod">
          <ac:chgData name="Jorge" userId="c64a7d57-1da2-4763-a98c-3c1ec591bfe0" providerId="ADAL" clId="{D60E8708-7664-473D-A044-97812E7254AD}" dt="2020-04-25T15:19:12.147" v="5178" actId="1076"/>
          <ac:picMkLst>
            <pc:docMk/>
            <pc:sldMk cId="4146817066" sldId="311"/>
            <ac:picMk id="3" creationId="{1C8EA811-239A-434F-BA47-9BF34A1D6DEF}"/>
          </ac:picMkLst>
        </pc:picChg>
      </pc:sldChg>
      <pc:sldChg chg="modSp add mod">
        <pc:chgData name="Jorge" userId="c64a7d57-1da2-4763-a98c-3c1ec591bfe0" providerId="ADAL" clId="{D60E8708-7664-473D-A044-97812E7254AD}" dt="2020-04-27T11:37:45.757" v="5635" actId="20577"/>
        <pc:sldMkLst>
          <pc:docMk/>
          <pc:sldMk cId="402992054" sldId="312"/>
        </pc:sldMkLst>
        <pc:spChg chg="mod">
          <ac:chgData name="Jorge" userId="c64a7d57-1da2-4763-a98c-3c1ec591bfe0" providerId="ADAL" clId="{D60E8708-7664-473D-A044-97812E7254AD}" dt="2020-04-27T11:37:45.757" v="5635" actId="20577"/>
          <ac:spMkLst>
            <pc:docMk/>
            <pc:sldMk cId="402992054" sldId="312"/>
            <ac:spMk id="2" creationId="{7A629D67-F3C7-44DA-BD83-B403C02A54E2}"/>
          </ac:spMkLst>
        </pc:spChg>
        <pc:spChg chg="mod">
          <ac:chgData name="Jorge" userId="c64a7d57-1da2-4763-a98c-3c1ec591bfe0" providerId="ADAL" clId="{D60E8708-7664-473D-A044-97812E7254AD}" dt="2020-04-27T11:36:40.433" v="5314" actId="20577"/>
          <ac:spMkLst>
            <pc:docMk/>
            <pc:sldMk cId="402992054" sldId="312"/>
            <ac:spMk id="9" creationId="{00000000-0000-0000-0000-000000000000}"/>
          </ac:spMkLst>
        </pc:spChg>
      </pc:sldChg>
    </pc:docChg>
  </pc:docChgLst>
  <pc:docChgLst>
    <pc:chgData name="Jorge" userId="c64a7d57-1da2-4763-a98c-3c1ec591bfe0" providerId="ADAL" clId="{ADE20340-D915-4336-A6FE-32B4CE1439D8}"/>
    <pc:docChg chg="custSel addSld delSld modSld">
      <pc:chgData name="Jorge" userId="c64a7d57-1da2-4763-a98c-3c1ec591bfe0" providerId="ADAL" clId="{ADE20340-D915-4336-A6FE-32B4CE1439D8}" dt="2020-04-07T12:25:27.671" v="202"/>
      <pc:docMkLst>
        <pc:docMk/>
      </pc:docMkLst>
      <pc:sldChg chg="modSp mod">
        <pc:chgData name="Jorge" userId="c64a7d57-1da2-4763-a98c-3c1ec591bfe0" providerId="ADAL" clId="{ADE20340-D915-4336-A6FE-32B4CE1439D8}" dt="2020-04-07T09:00:21.237" v="43" actId="20577"/>
        <pc:sldMkLst>
          <pc:docMk/>
          <pc:sldMk cId="1416218188" sldId="257"/>
        </pc:sldMkLst>
        <pc:spChg chg="mod">
          <ac:chgData name="Jorge" userId="c64a7d57-1da2-4763-a98c-3c1ec591bfe0" providerId="ADAL" clId="{ADE20340-D915-4336-A6FE-32B4CE1439D8}" dt="2020-04-07T09:00:21.237" v="43" actId="20577"/>
          <ac:spMkLst>
            <pc:docMk/>
            <pc:sldMk cId="1416218188" sldId="257"/>
            <ac:spMk id="3" creationId="{00000000-0000-0000-0000-000000000000}"/>
          </ac:spMkLst>
        </pc:spChg>
      </pc:sldChg>
      <pc:sldChg chg="modSp mod addCm modCm">
        <pc:chgData name="Jorge" userId="c64a7d57-1da2-4763-a98c-3c1ec591bfe0" providerId="ADAL" clId="{ADE20340-D915-4336-A6FE-32B4CE1439D8}" dt="2020-04-07T12:25:27.671" v="202"/>
        <pc:sldMkLst>
          <pc:docMk/>
          <pc:sldMk cId="1799636381" sldId="285"/>
        </pc:sldMkLst>
        <pc:spChg chg="mod">
          <ac:chgData name="Jorge" userId="c64a7d57-1da2-4763-a98c-3c1ec591bfe0" providerId="ADAL" clId="{ADE20340-D915-4336-A6FE-32B4CE1439D8}" dt="2020-04-07T12:25:02.295" v="200" actId="13926"/>
          <ac:spMkLst>
            <pc:docMk/>
            <pc:sldMk cId="1799636381" sldId="285"/>
            <ac:spMk id="2" creationId="{7A629D67-F3C7-44DA-BD83-B403C02A54E2}"/>
          </ac:spMkLst>
        </pc:spChg>
      </pc:sldChg>
      <pc:sldChg chg="modSp mod addCm modCm">
        <pc:chgData name="Jorge" userId="c64a7d57-1da2-4763-a98c-3c1ec591bfe0" providerId="ADAL" clId="{ADE20340-D915-4336-A6FE-32B4CE1439D8}" dt="2020-04-07T12:24:13.238" v="195"/>
        <pc:sldMkLst>
          <pc:docMk/>
          <pc:sldMk cId="2404151655" sldId="295"/>
        </pc:sldMkLst>
        <pc:spChg chg="mod">
          <ac:chgData name="Jorge" userId="c64a7d57-1da2-4763-a98c-3c1ec591bfe0" providerId="ADAL" clId="{ADE20340-D915-4336-A6FE-32B4CE1439D8}" dt="2020-04-07T10:57:46.856" v="50" actId="6549"/>
          <ac:spMkLst>
            <pc:docMk/>
            <pc:sldMk cId="2404151655" sldId="295"/>
            <ac:spMk id="2" creationId="{7A629D67-F3C7-44DA-BD83-B403C02A54E2}"/>
          </ac:spMkLst>
        </pc:spChg>
      </pc:sldChg>
      <pc:sldChg chg="modSp mod">
        <pc:chgData name="Jorge" userId="c64a7d57-1da2-4763-a98c-3c1ec591bfe0" providerId="ADAL" clId="{ADE20340-D915-4336-A6FE-32B4CE1439D8}" dt="2020-04-07T10:57:35.994" v="49" actId="20577"/>
        <pc:sldMkLst>
          <pc:docMk/>
          <pc:sldMk cId="3385658189" sldId="296"/>
        </pc:sldMkLst>
        <pc:spChg chg="mod">
          <ac:chgData name="Jorge" userId="c64a7d57-1da2-4763-a98c-3c1ec591bfe0" providerId="ADAL" clId="{ADE20340-D915-4336-A6FE-32B4CE1439D8}" dt="2020-04-07T10:57:35.994" v="49" actId="20577"/>
          <ac:spMkLst>
            <pc:docMk/>
            <pc:sldMk cId="3385658189" sldId="296"/>
            <ac:spMk id="2" creationId="{7A629D67-F3C7-44DA-BD83-B403C02A54E2}"/>
          </ac:spMkLst>
        </pc:spChg>
      </pc:sldChg>
      <pc:sldChg chg="addSp delSp modSp add mod addCm modCm">
        <pc:chgData name="Jorge" userId="c64a7d57-1da2-4763-a98c-3c1ec591bfe0" providerId="ADAL" clId="{ADE20340-D915-4336-A6FE-32B4CE1439D8}" dt="2020-04-07T12:24:41.006" v="199"/>
        <pc:sldMkLst>
          <pc:docMk/>
          <pc:sldMk cId="3179691201" sldId="297"/>
        </pc:sldMkLst>
        <pc:spChg chg="del">
          <ac:chgData name="Jorge" userId="c64a7d57-1da2-4763-a98c-3c1ec591bfe0" providerId="ADAL" clId="{ADE20340-D915-4336-A6FE-32B4CE1439D8}" dt="2020-04-07T10:58:19.450" v="54" actId="478"/>
          <ac:spMkLst>
            <pc:docMk/>
            <pc:sldMk cId="3179691201" sldId="297"/>
            <ac:spMk id="2" creationId="{453F8160-C5A6-4F01-85C1-D0923C1EC924}"/>
          </ac:spMkLst>
        </pc:spChg>
        <pc:spChg chg="add del">
          <ac:chgData name="Jorge" userId="c64a7d57-1da2-4763-a98c-3c1ec591bfe0" providerId="ADAL" clId="{ADE20340-D915-4336-A6FE-32B4CE1439D8}" dt="2020-04-07T10:58:17.725" v="53"/>
          <ac:spMkLst>
            <pc:docMk/>
            <pc:sldMk cId="3179691201" sldId="297"/>
            <ac:spMk id="3" creationId="{A2680126-EE06-491B-8044-F6E1755F901C}"/>
          </ac:spMkLst>
        </pc:spChg>
        <pc:spChg chg="add mod">
          <ac:chgData name="Jorge" userId="c64a7d57-1da2-4763-a98c-3c1ec591bfe0" providerId="ADAL" clId="{ADE20340-D915-4336-A6FE-32B4CE1439D8}" dt="2020-04-07T10:59:26.771" v="193" actId="13926"/>
          <ac:spMkLst>
            <pc:docMk/>
            <pc:sldMk cId="3179691201" sldId="297"/>
            <ac:spMk id="4" creationId="{8826CC50-65C0-4910-8098-E006BA962E12}"/>
          </ac:spMkLst>
        </pc:spChg>
        <pc:spChg chg="add mod">
          <ac:chgData name="Jorge" userId="c64a7d57-1da2-4763-a98c-3c1ec591bfe0" providerId="ADAL" clId="{ADE20340-D915-4336-A6FE-32B4CE1439D8}" dt="2020-04-07T10:59:19.113" v="192" actId="20577"/>
          <ac:spMkLst>
            <pc:docMk/>
            <pc:sldMk cId="3179691201" sldId="297"/>
            <ac:spMk id="5" creationId="{99AC18D7-8A58-4507-B698-46F7FC0DCEA1}"/>
          </ac:spMkLst>
        </pc:spChg>
      </pc:sldChg>
      <pc:sldChg chg="del">
        <pc:chgData name="Jorge" userId="c64a7d57-1da2-4763-a98c-3c1ec591bfe0" providerId="ADAL" clId="{ADE20340-D915-4336-A6FE-32B4CE1439D8}" dt="2020-04-07T10:56:40.300" v="47" actId="47"/>
        <pc:sldMkLst>
          <pc:docMk/>
          <pc:sldMk cId="3295571259" sldId="297"/>
        </pc:sldMkLst>
      </pc:sldChg>
    </pc:docChg>
  </pc:docChgLst>
  <pc:docChgLst>
    <pc:chgData name="Jorge" userId="c64a7d57-1da2-4763-a98c-3c1ec591bfe0" providerId="ADAL" clId="{90C0F29B-10BC-4522-A8AF-AD971A3DC7CD}"/>
    <pc:docChg chg="undo custSel addSld delSld modSld sldOrd">
      <pc:chgData name="Jorge" userId="c64a7d57-1da2-4763-a98c-3c1ec591bfe0" providerId="ADAL" clId="{90C0F29B-10BC-4522-A8AF-AD971A3DC7CD}" dt="2020-04-07T08:30:55.919" v="3462"/>
      <pc:docMkLst>
        <pc:docMk/>
      </pc:docMkLst>
      <pc:sldChg chg="del">
        <pc:chgData name="Jorge" userId="c64a7d57-1da2-4763-a98c-3c1ec591bfe0" providerId="ADAL" clId="{90C0F29B-10BC-4522-A8AF-AD971A3DC7CD}" dt="2020-04-07T08:30:06.050" v="3443" actId="47"/>
        <pc:sldMkLst>
          <pc:docMk/>
          <pc:sldMk cId="83317180" sldId="275"/>
        </pc:sldMkLst>
      </pc:sldChg>
      <pc:sldChg chg="del">
        <pc:chgData name="Jorge" userId="c64a7d57-1da2-4763-a98c-3c1ec591bfe0" providerId="ADAL" clId="{90C0F29B-10BC-4522-A8AF-AD971A3DC7CD}" dt="2020-04-07T08:30:06.684" v="3444" actId="47"/>
        <pc:sldMkLst>
          <pc:docMk/>
          <pc:sldMk cId="2324796045" sldId="276"/>
        </pc:sldMkLst>
      </pc:sldChg>
      <pc:sldChg chg="del">
        <pc:chgData name="Jorge" userId="c64a7d57-1da2-4763-a98c-3c1ec591bfe0" providerId="ADAL" clId="{90C0F29B-10BC-4522-A8AF-AD971A3DC7CD}" dt="2020-04-07T08:30:10.434" v="3449" actId="47"/>
        <pc:sldMkLst>
          <pc:docMk/>
          <pc:sldMk cId="3893908403" sldId="278"/>
        </pc:sldMkLst>
      </pc:sldChg>
      <pc:sldChg chg="del">
        <pc:chgData name="Jorge" userId="c64a7d57-1da2-4763-a98c-3c1ec591bfe0" providerId="ADAL" clId="{90C0F29B-10BC-4522-A8AF-AD971A3DC7CD}" dt="2020-04-07T08:30:10.110" v="3448" actId="47"/>
        <pc:sldMkLst>
          <pc:docMk/>
          <pc:sldMk cId="3353020891" sldId="279"/>
        </pc:sldMkLst>
      </pc:sldChg>
      <pc:sldChg chg="del">
        <pc:chgData name="Jorge" userId="c64a7d57-1da2-4763-a98c-3c1ec591bfe0" providerId="ADAL" clId="{90C0F29B-10BC-4522-A8AF-AD971A3DC7CD}" dt="2020-04-07T08:14:27.854" v="133" actId="47"/>
        <pc:sldMkLst>
          <pc:docMk/>
          <pc:sldMk cId="1985547828" sldId="280"/>
        </pc:sldMkLst>
      </pc:sldChg>
      <pc:sldChg chg="delSp modSp mod">
        <pc:chgData name="Jorge" userId="c64a7d57-1da2-4763-a98c-3c1ec591bfe0" providerId="ADAL" clId="{90C0F29B-10BC-4522-A8AF-AD971A3DC7CD}" dt="2020-04-07T08:16:35.880" v="398" actId="6549"/>
        <pc:sldMkLst>
          <pc:docMk/>
          <pc:sldMk cId="207975218" sldId="281"/>
        </pc:sldMkLst>
        <pc:spChg chg="del">
          <ac:chgData name="Jorge" userId="c64a7d57-1da2-4763-a98c-3c1ec591bfe0" providerId="ADAL" clId="{90C0F29B-10BC-4522-A8AF-AD971A3DC7CD}" dt="2020-04-07T08:14:08.179" v="132" actId="478"/>
          <ac:spMkLst>
            <pc:docMk/>
            <pc:sldMk cId="207975218" sldId="281"/>
            <ac:spMk id="4" creationId="{F0CAE394-AD8C-42C9-93CB-8C18254C4D7A}"/>
          </ac:spMkLst>
        </pc:spChg>
        <pc:spChg chg="mod">
          <ac:chgData name="Jorge" userId="c64a7d57-1da2-4763-a98c-3c1ec591bfe0" providerId="ADAL" clId="{90C0F29B-10BC-4522-A8AF-AD971A3DC7CD}" dt="2020-04-07T08:13:22.133" v="7" actId="20577"/>
          <ac:spMkLst>
            <pc:docMk/>
            <pc:sldMk cId="207975218" sldId="281"/>
            <ac:spMk id="7" creationId="{7407BEE6-26B0-4D1C-B924-09E245E4B313}"/>
          </ac:spMkLst>
        </pc:spChg>
        <pc:graphicFrameChg chg="modGraphic">
          <ac:chgData name="Jorge" userId="c64a7d57-1da2-4763-a98c-3c1ec591bfe0" providerId="ADAL" clId="{90C0F29B-10BC-4522-A8AF-AD971A3DC7CD}" dt="2020-04-07T08:16:35.880" v="398" actId="6549"/>
          <ac:graphicFrameMkLst>
            <pc:docMk/>
            <pc:sldMk cId="207975218" sldId="281"/>
            <ac:graphicFrameMk id="5" creationId="{D5232673-8000-4D2A-BAB0-84DD7265C891}"/>
          </ac:graphicFrameMkLst>
        </pc:graphicFrameChg>
      </pc:sldChg>
      <pc:sldChg chg="del">
        <pc:chgData name="Jorge" userId="c64a7d57-1da2-4763-a98c-3c1ec591bfe0" providerId="ADAL" clId="{90C0F29B-10BC-4522-A8AF-AD971A3DC7CD}" dt="2020-04-07T08:30:09.754" v="3447" actId="47"/>
        <pc:sldMkLst>
          <pc:docMk/>
          <pc:sldMk cId="3745475711" sldId="282"/>
        </pc:sldMkLst>
      </pc:sldChg>
      <pc:sldChg chg="del">
        <pc:chgData name="Jorge" userId="c64a7d57-1da2-4763-a98c-3c1ec591bfe0" providerId="ADAL" clId="{90C0F29B-10BC-4522-A8AF-AD971A3DC7CD}" dt="2020-04-07T08:30:09.388" v="3446" actId="47"/>
        <pc:sldMkLst>
          <pc:docMk/>
          <pc:sldMk cId="3304445061" sldId="283"/>
        </pc:sldMkLst>
      </pc:sldChg>
      <pc:sldChg chg="del">
        <pc:chgData name="Jorge" userId="c64a7d57-1da2-4763-a98c-3c1ec591bfe0" providerId="ADAL" clId="{90C0F29B-10BC-4522-A8AF-AD971A3DC7CD}" dt="2020-04-07T08:30:08.834" v="3445" actId="47"/>
        <pc:sldMkLst>
          <pc:docMk/>
          <pc:sldMk cId="1442785340" sldId="284"/>
        </pc:sldMkLst>
      </pc:sldChg>
      <pc:sldChg chg="modSp mod ord">
        <pc:chgData name="Jorge" userId="c64a7d57-1da2-4763-a98c-3c1ec591bfe0" providerId="ADAL" clId="{90C0F29B-10BC-4522-A8AF-AD971A3DC7CD}" dt="2020-04-07T08:30:38.256" v="3459"/>
        <pc:sldMkLst>
          <pc:docMk/>
          <pc:sldMk cId="1799636381" sldId="285"/>
        </pc:sldMkLst>
        <pc:spChg chg="mod">
          <ac:chgData name="Jorge" userId="c64a7d57-1da2-4763-a98c-3c1ec591bfe0" providerId="ADAL" clId="{90C0F29B-10BC-4522-A8AF-AD971A3DC7CD}" dt="2020-04-07T08:25:53.008" v="2310" actId="20577"/>
          <ac:spMkLst>
            <pc:docMk/>
            <pc:sldMk cId="1799636381" sldId="285"/>
            <ac:spMk id="2" creationId="{7A629D67-F3C7-44DA-BD83-B403C02A54E2}"/>
          </ac:spMkLst>
        </pc:spChg>
        <pc:spChg chg="mod">
          <ac:chgData name="Jorge" userId="c64a7d57-1da2-4763-a98c-3c1ec591bfe0" providerId="ADAL" clId="{90C0F29B-10BC-4522-A8AF-AD971A3DC7CD}" dt="2020-04-07T08:15:51.625" v="310" actId="20577"/>
          <ac:spMkLst>
            <pc:docMk/>
            <pc:sldMk cId="1799636381" sldId="285"/>
            <ac:spMk id="9" creationId="{00000000-0000-0000-0000-000000000000}"/>
          </ac:spMkLst>
        </pc:spChg>
      </pc:sldChg>
      <pc:sldChg chg="del">
        <pc:chgData name="Jorge" userId="c64a7d57-1da2-4763-a98c-3c1ec591bfe0" providerId="ADAL" clId="{90C0F29B-10BC-4522-A8AF-AD971A3DC7CD}" dt="2020-04-07T08:30:04.840" v="3441" actId="47"/>
        <pc:sldMkLst>
          <pc:docMk/>
          <pc:sldMk cId="2004699800" sldId="286"/>
        </pc:sldMkLst>
      </pc:sldChg>
      <pc:sldChg chg="del">
        <pc:chgData name="Jorge" userId="c64a7d57-1da2-4763-a98c-3c1ec591bfe0" providerId="ADAL" clId="{90C0F29B-10BC-4522-A8AF-AD971A3DC7CD}" dt="2020-04-07T08:30:05.748" v="3442" actId="47"/>
        <pc:sldMkLst>
          <pc:docMk/>
          <pc:sldMk cId="3634363569" sldId="287"/>
        </pc:sldMkLst>
      </pc:sldChg>
      <pc:sldChg chg="del">
        <pc:chgData name="Jorge" userId="c64a7d57-1da2-4763-a98c-3c1ec591bfe0" providerId="ADAL" clId="{90C0F29B-10BC-4522-A8AF-AD971A3DC7CD}" dt="2020-04-07T08:30:10.868" v="3450" actId="47"/>
        <pc:sldMkLst>
          <pc:docMk/>
          <pc:sldMk cId="521660169" sldId="288"/>
        </pc:sldMkLst>
      </pc:sldChg>
      <pc:sldChg chg="del">
        <pc:chgData name="Jorge" userId="c64a7d57-1da2-4763-a98c-3c1ec591bfe0" providerId="ADAL" clId="{90C0F29B-10BC-4522-A8AF-AD971A3DC7CD}" dt="2020-04-07T08:30:11.313" v="3451" actId="47"/>
        <pc:sldMkLst>
          <pc:docMk/>
          <pc:sldMk cId="765200938" sldId="289"/>
        </pc:sldMkLst>
      </pc:sldChg>
      <pc:sldChg chg="del">
        <pc:chgData name="Jorge" userId="c64a7d57-1da2-4763-a98c-3c1ec591bfe0" providerId="ADAL" clId="{90C0F29B-10BC-4522-A8AF-AD971A3DC7CD}" dt="2020-04-07T08:30:11.723" v="3452" actId="47"/>
        <pc:sldMkLst>
          <pc:docMk/>
          <pc:sldMk cId="3328327730" sldId="290"/>
        </pc:sldMkLst>
      </pc:sldChg>
      <pc:sldChg chg="del">
        <pc:chgData name="Jorge" userId="c64a7d57-1da2-4763-a98c-3c1ec591bfe0" providerId="ADAL" clId="{90C0F29B-10BC-4522-A8AF-AD971A3DC7CD}" dt="2020-04-07T08:30:12.261" v="3453" actId="47"/>
        <pc:sldMkLst>
          <pc:docMk/>
          <pc:sldMk cId="1549383105" sldId="291"/>
        </pc:sldMkLst>
      </pc:sldChg>
      <pc:sldChg chg="modSp add mod">
        <pc:chgData name="Jorge" userId="c64a7d57-1da2-4763-a98c-3c1ec591bfe0" providerId="ADAL" clId="{90C0F29B-10BC-4522-A8AF-AD971A3DC7CD}" dt="2020-04-07T08:18:28.687" v="690" actId="20577"/>
        <pc:sldMkLst>
          <pc:docMk/>
          <pc:sldMk cId="2206222974" sldId="292"/>
        </pc:sldMkLst>
        <pc:spChg chg="mod">
          <ac:chgData name="Jorge" userId="c64a7d57-1da2-4763-a98c-3c1ec591bfe0" providerId="ADAL" clId="{90C0F29B-10BC-4522-A8AF-AD971A3DC7CD}" dt="2020-04-07T08:16:55.835" v="412" actId="20577"/>
          <ac:spMkLst>
            <pc:docMk/>
            <pc:sldMk cId="2206222974" sldId="292"/>
            <ac:spMk id="7" creationId="{7407BEE6-26B0-4D1C-B924-09E245E4B313}"/>
          </ac:spMkLst>
        </pc:spChg>
        <pc:graphicFrameChg chg="modGraphic">
          <ac:chgData name="Jorge" userId="c64a7d57-1da2-4763-a98c-3c1ec591bfe0" providerId="ADAL" clId="{90C0F29B-10BC-4522-A8AF-AD971A3DC7CD}" dt="2020-04-07T08:18:28.687" v="690" actId="20577"/>
          <ac:graphicFrameMkLst>
            <pc:docMk/>
            <pc:sldMk cId="2206222974" sldId="292"/>
            <ac:graphicFrameMk id="5" creationId="{D5232673-8000-4D2A-BAB0-84DD7265C891}"/>
          </ac:graphicFrameMkLst>
        </pc:graphicFrameChg>
      </pc:sldChg>
      <pc:sldChg chg="modSp add mod">
        <pc:chgData name="Jorge" userId="c64a7d57-1da2-4763-a98c-3c1ec591bfe0" providerId="ADAL" clId="{90C0F29B-10BC-4522-A8AF-AD971A3DC7CD}" dt="2020-04-07T08:19:13.548" v="736" actId="20577"/>
        <pc:sldMkLst>
          <pc:docMk/>
          <pc:sldMk cId="3895704500" sldId="293"/>
        </pc:sldMkLst>
        <pc:spChg chg="mod">
          <ac:chgData name="Jorge" userId="c64a7d57-1da2-4763-a98c-3c1ec591bfe0" providerId="ADAL" clId="{90C0F29B-10BC-4522-A8AF-AD971A3DC7CD}" dt="2020-04-07T08:18:38.519" v="696" actId="20577"/>
          <ac:spMkLst>
            <pc:docMk/>
            <pc:sldMk cId="3895704500" sldId="293"/>
            <ac:spMk id="7" creationId="{7407BEE6-26B0-4D1C-B924-09E245E4B313}"/>
          </ac:spMkLst>
        </pc:spChg>
        <pc:graphicFrameChg chg="modGraphic">
          <ac:chgData name="Jorge" userId="c64a7d57-1da2-4763-a98c-3c1ec591bfe0" providerId="ADAL" clId="{90C0F29B-10BC-4522-A8AF-AD971A3DC7CD}" dt="2020-04-07T08:19:13.548" v="736" actId="20577"/>
          <ac:graphicFrameMkLst>
            <pc:docMk/>
            <pc:sldMk cId="3895704500" sldId="293"/>
            <ac:graphicFrameMk id="5" creationId="{D5232673-8000-4D2A-BAB0-84DD7265C891}"/>
          </ac:graphicFrameMkLst>
        </pc:graphicFrameChg>
      </pc:sldChg>
      <pc:sldChg chg="modSp add mod">
        <pc:chgData name="Jorge" userId="c64a7d57-1da2-4763-a98c-3c1ec591bfe0" providerId="ADAL" clId="{90C0F29B-10BC-4522-A8AF-AD971A3DC7CD}" dt="2020-04-07T08:24:07.865" v="2034" actId="1076"/>
        <pc:sldMkLst>
          <pc:docMk/>
          <pc:sldMk cId="3298328943" sldId="294"/>
        </pc:sldMkLst>
        <pc:spChg chg="mod">
          <ac:chgData name="Jorge" userId="c64a7d57-1da2-4763-a98c-3c1ec591bfe0" providerId="ADAL" clId="{90C0F29B-10BC-4522-A8AF-AD971A3DC7CD}" dt="2020-04-07T08:24:07.865" v="2034" actId="1076"/>
          <ac:spMkLst>
            <pc:docMk/>
            <pc:sldMk cId="3298328943" sldId="294"/>
            <ac:spMk id="2" creationId="{7A629D67-F3C7-44DA-BD83-B403C02A54E2}"/>
          </ac:spMkLst>
        </pc:spChg>
        <pc:spChg chg="mod">
          <ac:chgData name="Jorge" userId="c64a7d57-1da2-4763-a98c-3c1ec591bfe0" providerId="ADAL" clId="{90C0F29B-10BC-4522-A8AF-AD971A3DC7CD}" dt="2020-04-07T08:19:28.344" v="747" actId="20577"/>
          <ac:spMkLst>
            <pc:docMk/>
            <pc:sldMk cId="3298328943" sldId="294"/>
            <ac:spMk id="9" creationId="{00000000-0000-0000-0000-000000000000}"/>
          </ac:spMkLst>
        </pc:spChg>
      </pc:sldChg>
      <pc:sldChg chg="modSp add mod">
        <pc:chgData name="Jorge" userId="c64a7d57-1da2-4763-a98c-3c1ec591bfe0" providerId="ADAL" clId="{90C0F29B-10BC-4522-A8AF-AD971A3DC7CD}" dt="2020-04-07T08:27:02.650" v="2661" actId="20577"/>
        <pc:sldMkLst>
          <pc:docMk/>
          <pc:sldMk cId="2404151655" sldId="295"/>
        </pc:sldMkLst>
        <pc:spChg chg="mod">
          <ac:chgData name="Jorge" userId="c64a7d57-1da2-4763-a98c-3c1ec591bfe0" providerId="ADAL" clId="{90C0F29B-10BC-4522-A8AF-AD971A3DC7CD}" dt="2020-04-07T08:27:02.650" v="2661" actId="20577"/>
          <ac:spMkLst>
            <pc:docMk/>
            <pc:sldMk cId="2404151655" sldId="295"/>
            <ac:spMk id="2" creationId="{7A629D67-F3C7-44DA-BD83-B403C02A54E2}"/>
          </ac:spMkLst>
        </pc:spChg>
      </pc:sldChg>
      <pc:sldChg chg="modSp add mod">
        <pc:chgData name="Jorge" userId="c64a7d57-1da2-4763-a98c-3c1ec591bfe0" providerId="ADAL" clId="{90C0F29B-10BC-4522-A8AF-AD971A3DC7CD}" dt="2020-04-07T08:29:57.572" v="3440" actId="20577"/>
        <pc:sldMkLst>
          <pc:docMk/>
          <pc:sldMk cId="3385658189" sldId="296"/>
        </pc:sldMkLst>
        <pc:spChg chg="mod">
          <ac:chgData name="Jorge" userId="c64a7d57-1da2-4763-a98c-3c1ec591bfe0" providerId="ADAL" clId="{90C0F29B-10BC-4522-A8AF-AD971A3DC7CD}" dt="2020-04-07T08:29:57.572" v="3440" actId="20577"/>
          <ac:spMkLst>
            <pc:docMk/>
            <pc:sldMk cId="3385658189" sldId="296"/>
            <ac:spMk id="2" creationId="{7A629D67-F3C7-44DA-BD83-B403C02A54E2}"/>
          </ac:spMkLst>
        </pc:spChg>
      </pc:sldChg>
      <pc:sldChg chg="addSp delSp add mod">
        <pc:chgData name="Jorge" userId="c64a7d57-1da2-4763-a98c-3c1ec591bfe0" providerId="ADAL" clId="{90C0F29B-10BC-4522-A8AF-AD971A3DC7CD}" dt="2020-04-07T08:30:55.919" v="3462"/>
        <pc:sldMkLst>
          <pc:docMk/>
          <pc:sldMk cId="3295571259" sldId="297"/>
        </pc:sldMkLst>
        <pc:spChg chg="del">
          <ac:chgData name="Jorge" userId="c64a7d57-1da2-4763-a98c-3c1ec591bfe0" providerId="ADAL" clId="{90C0F29B-10BC-4522-A8AF-AD971A3DC7CD}" dt="2020-04-07T08:30:55.424" v="3461" actId="478"/>
          <ac:spMkLst>
            <pc:docMk/>
            <pc:sldMk cId="3295571259" sldId="297"/>
            <ac:spMk id="2" creationId="{579BAC51-EA2C-40CF-A5CC-0D4F7B68E4B3}"/>
          </ac:spMkLst>
        </pc:spChg>
        <pc:graphicFrameChg chg="add">
          <ac:chgData name="Jorge" userId="c64a7d57-1da2-4763-a98c-3c1ec591bfe0" providerId="ADAL" clId="{90C0F29B-10BC-4522-A8AF-AD971A3DC7CD}" dt="2020-04-07T08:30:55.919" v="3462"/>
          <ac:graphicFrameMkLst>
            <pc:docMk/>
            <pc:sldMk cId="3295571259" sldId="297"/>
            <ac:graphicFrameMk id="3" creationId="{23C2F369-20F9-4FD5-B37A-8EDA16A9E5A6}"/>
          </ac:graphicFrameMkLst>
        </pc:graphicFrameChg>
      </pc:sldChg>
    </pc:docChg>
  </pc:docChgLst>
  <pc:docChgLst>
    <pc:chgData name="Juan Carlos Diez | FETRI" userId="33d13c26-0927-49a3-b7c1-a9ee40eed1ca" providerId="ADAL" clId="{B9FAF2D5-BA4C-4F37-8F0E-56BD14DC04C1}"/>
    <pc:docChg chg="modSld">
      <pc:chgData name="Juan Carlos Diez | FETRI" userId="33d13c26-0927-49a3-b7c1-a9ee40eed1ca" providerId="ADAL" clId="{B9FAF2D5-BA4C-4F37-8F0E-56BD14DC04C1}" dt="2020-04-24T14:55:41.769" v="429" actId="20577"/>
      <pc:docMkLst>
        <pc:docMk/>
      </pc:docMkLst>
      <pc:sldChg chg="modSp">
        <pc:chgData name="Juan Carlos Diez | FETRI" userId="33d13c26-0927-49a3-b7c1-a9ee40eed1ca" providerId="ADAL" clId="{B9FAF2D5-BA4C-4F37-8F0E-56BD14DC04C1}" dt="2020-04-24T14:39:14.980" v="58" actId="20577"/>
        <pc:sldMkLst>
          <pc:docMk/>
          <pc:sldMk cId="2120785848" sldId="281"/>
        </pc:sldMkLst>
        <pc:graphicFrameChg chg="modGraphic">
          <ac:chgData name="Juan Carlos Diez | FETRI" userId="33d13c26-0927-49a3-b7c1-a9ee40eed1ca" providerId="ADAL" clId="{B9FAF2D5-BA4C-4F37-8F0E-56BD14DC04C1}" dt="2020-04-24T14:39:14.980" v="58" actId="20577"/>
          <ac:graphicFrameMkLst>
            <pc:docMk/>
            <pc:sldMk cId="2120785848" sldId="281"/>
            <ac:graphicFrameMk id="5" creationId="{D5232673-8000-4D2A-BAB0-84DD7265C891}"/>
          </ac:graphicFrameMkLst>
        </pc:graphicFrameChg>
      </pc:sldChg>
      <pc:sldChg chg="modSp">
        <pc:chgData name="Juan Carlos Diez | FETRI" userId="33d13c26-0927-49a3-b7c1-a9ee40eed1ca" providerId="ADAL" clId="{B9FAF2D5-BA4C-4F37-8F0E-56BD14DC04C1}" dt="2020-04-24T14:42:31.983" v="66" actId="20577"/>
        <pc:sldMkLst>
          <pc:docMk/>
          <pc:sldMk cId="1749433598" sldId="285"/>
        </pc:sldMkLst>
        <pc:spChg chg="mod">
          <ac:chgData name="Juan Carlos Diez | FETRI" userId="33d13c26-0927-49a3-b7c1-a9ee40eed1ca" providerId="ADAL" clId="{B9FAF2D5-BA4C-4F37-8F0E-56BD14DC04C1}" dt="2020-04-24T14:42:31.983" v="66" actId="20577"/>
          <ac:spMkLst>
            <pc:docMk/>
            <pc:sldMk cId="1749433598" sldId="285"/>
            <ac:spMk id="2" creationId="{7A629D67-F3C7-44DA-BD83-B403C02A54E2}"/>
          </ac:spMkLst>
        </pc:spChg>
      </pc:sldChg>
      <pc:sldChg chg="modSp">
        <pc:chgData name="Juan Carlos Diez | FETRI" userId="33d13c26-0927-49a3-b7c1-a9ee40eed1ca" providerId="ADAL" clId="{B9FAF2D5-BA4C-4F37-8F0E-56BD14DC04C1}" dt="2020-04-24T14:46:19.412" v="128" actId="123"/>
        <pc:sldMkLst>
          <pc:docMk/>
          <pc:sldMk cId="3298328943" sldId="294"/>
        </pc:sldMkLst>
        <pc:spChg chg="mod">
          <ac:chgData name="Juan Carlos Diez | FETRI" userId="33d13c26-0927-49a3-b7c1-a9ee40eed1ca" providerId="ADAL" clId="{B9FAF2D5-BA4C-4F37-8F0E-56BD14DC04C1}" dt="2020-04-24T14:46:19.412" v="128" actId="123"/>
          <ac:spMkLst>
            <pc:docMk/>
            <pc:sldMk cId="3298328943" sldId="294"/>
            <ac:spMk id="2" creationId="{7A629D67-F3C7-44DA-BD83-B403C02A54E2}"/>
          </ac:spMkLst>
        </pc:spChg>
      </pc:sldChg>
      <pc:sldChg chg="modSp">
        <pc:chgData name="Juan Carlos Diez | FETRI" userId="33d13c26-0927-49a3-b7c1-a9ee40eed1ca" providerId="ADAL" clId="{B9FAF2D5-BA4C-4F37-8F0E-56BD14DC04C1}" dt="2020-04-24T14:52:47.485" v="376" actId="20577"/>
        <pc:sldMkLst>
          <pc:docMk/>
          <pc:sldMk cId="2404151655" sldId="295"/>
        </pc:sldMkLst>
        <pc:spChg chg="mod">
          <ac:chgData name="Juan Carlos Diez | FETRI" userId="33d13c26-0927-49a3-b7c1-a9ee40eed1ca" providerId="ADAL" clId="{B9FAF2D5-BA4C-4F37-8F0E-56BD14DC04C1}" dt="2020-04-24T14:52:47.485" v="376" actId="20577"/>
          <ac:spMkLst>
            <pc:docMk/>
            <pc:sldMk cId="2404151655" sldId="295"/>
            <ac:spMk id="2" creationId="{7A629D67-F3C7-44DA-BD83-B403C02A54E2}"/>
          </ac:spMkLst>
        </pc:spChg>
      </pc:sldChg>
      <pc:sldChg chg="modSp">
        <pc:chgData name="Juan Carlos Diez | FETRI" userId="33d13c26-0927-49a3-b7c1-a9ee40eed1ca" providerId="ADAL" clId="{B9FAF2D5-BA4C-4F37-8F0E-56BD14DC04C1}" dt="2020-04-24T14:54:08.018" v="392" actId="123"/>
        <pc:sldMkLst>
          <pc:docMk/>
          <pc:sldMk cId="3385658189" sldId="296"/>
        </pc:sldMkLst>
        <pc:spChg chg="mod">
          <ac:chgData name="Juan Carlos Diez | FETRI" userId="33d13c26-0927-49a3-b7c1-a9ee40eed1ca" providerId="ADAL" clId="{B9FAF2D5-BA4C-4F37-8F0E-56BD14DC04C1}" dt="2020-04-24T14:54:08.018" v="392" actId="123"/>
          <ac:spMkLst>
            <pc:docMk/>
            <pc:sldMk cId="3385658189" sldId="296"/>
            <ac:spMk id="2" creationId="{7A629D67-F3C7-44DA-BD83-B403C02A54E2}"/>
          </ac:spMkLst>
        </pc:spChg>
      </pc:sldChg>
      <pc:sldChg chg="modSp">
        <pc:chgData name="Juan Carlos Diez | FETRI" userId="33d13c26-0927-49a3-b7c1-a9ee40eed1ca" providerId="ADAL" clId="{B9FAF2D5-BA4C-4F37-8F0E-56BD14DC04C1}" dt="2020-04-24T14:38:37.171" v="52" actId="20577"/>
        <pc:sldMkLst>
          <pc:docMk/>
          <pc:sldMk cId="1621995946" sldId="299"/>
        </pc:sldMkLst>
        <pc:spChg chg="mod">
          <ac:chgData name="Juan Carlos Diez | FETRI" userId="33d13c26-0927-49a3-b7c1-a9ee40eed1ca" providerId="ADAL" clId="{B9FAF2D5-BA4C-4F37-8F0E-56BD14DC04C1}" dt="2020-04-24T14:38:37.171" v="52" actId="20577"/>
          <ac:spMkLst>
            <pc:docMk/>
            <pc:sldMk cId="1621995946" sldId="299"/>
            <ac:spMk id="2" creationId="{7A629D67-F3C7-44DA-BD83-B403C02A54E2}"/>
          </ac:spMkLst>
        </pc:spChg>
      </pc:sldChg>
      <pc:sldChg chg="modSp">
        <pc:chgData name="Juan Carlos Diez | FETRI" userId="33d13c26-0927-49a3-b7c1-a9ee40eed1ca" providerId="ADAL" clId="{B9FAF2D5-BA4C-4F37-8F0E-56BD14DC04C1}" dt="2020-04-24T14:55:41.769" v="429" actId="20577"/>
        <pc:sldMkLst>
          <pc:docMk/>
          <pc:sldMk cId="3400275072" sldId="300"/>
        </pc:sldMkLst>
        <pc:spChg chg="mod">
          <ac:chgData name="Juan Carlos Diez | FETRI" userId="33d13c26-0927-49a3-b7c1-a9ee40eed1ca" providerId="ADAL" clId="{B9FAF2D5-BA4C-4F37-8F0E-56BD14DC04C1}" dt="2020-04-24T14:55:41.769" v="429" actId="20577"/>
          <ac:spMkLst>
            <pc:docMk/>
            <pc:sldMk cId="3400275072" sldId="300"/>
            <ac:spMk id="2" creationId="{7A629D67-F3C7-44DA-BD83-B403C02A54E2}"/>
          </ac:spMkLst>
        </pc:spChg>
      </pc:sldChg>
      <pc:sldChg chg="modSp">
        <pc:chgData name="Juan Carlos Diez | FETRI" userId="33d13c26-0927-49a3-b7c1-a9ee40eed1ca" providerId="ADAL" clId="{B9FAF2D5-BA4C-4F37-8F0E-56BD14DC04C1}" dt="2020-04-24T14:53:05.908" v="380" actId="20577"/>
        <pc:sldMkLst>
          <pc:docMk/>
          <pc:sldMk cId="2721830072" sldId="301"/>
        </pc:sldMkLst>
        <pc:spChg chg="mod">
          <ac:chgData name="Juan Carlos Diez | FETRI" userId="33d13c26-0927-49a3-b7c1-a9ee40eed1ca" providerId="ADAL" clId="{B9FAF2D5-BA4C-4F37-8F0E-56BD14DC04C1}" dt="2020-04-24T14:53:05.908" v="380" actId="20577"/>
          <ac:spMkLst>
            <pc:docMk/>
            <pc:sldMk cId="2721830072" sldId="301"/>
            <ac:spMk id="2" creationId="{7A629D67-F3C7-44DA-BD83-B403C02A54E2}"/>
          </ac:spMkLst>
        </pc:spChg>
      </pc:sldChg>
    </pc:docChg>
  </pc:docChgLst>
  <pc:docChgLst>
    <pc:chgData name="Jorge" userId="c64a7d57-1da2-4763-a98c-3c1ec591bfe0" providerId="ADAL" clId="{FE0C0877-3730-4BC1-A685-E69AA8627776}"/>
    <pc:docChg chg="custSel addSld delSld modSld">
      <pc:chgData name="Jorge" userId="c64a7d57-1da2-4763-a98c-3c1ec591bfe0" providerId="ADAL" clId="{FE0C0877-3730-4BC1-A685-E69AA8627776}" dt="2020-04-08T09:42:33.131" v="4245" actId="20577"/>
      <pc:docMkLst>
        <pc:docMk/>
      </pc:docMkLst>
      <pc:sldChg chg="del">
        <pc:chgData name="Jorge" userId="c64a7d57-1da2-4763-a98c-3c1ec591bfe0" providerId="ADAL" clId="{FE0C0877-3730-4BC1-A685-E69AA8627776}" dt="2020-04-08T09:32:00.401" v="3133" actId="2696"/>
        <pc:sldMkLst>
          <pc:docMk/>
          <pc:sldMk cId="207975218" sldId="281"/>
        </pc:sldMkLst>
      </pc:sldChg>
      <pc:sldChg chg="addSp modSp add mod">
        <pc:chgData name="Jorge" userId="c64a7d57-1da2-4763-a98c-3c1ec591bfe0" providerId="ADAL" clId="{FE0C0877-3730-4BC1-A685-E69AA8627776}" dt="2020-04-08T09:42:33.131" v="4245" actId="20577"/>
        <pc:sldMkLst>
          <pc:docMk/>
          <pc:sldMk cId="2120785848" sldId="281"/>
        </pc:sldMkLst>
        <pc:graphicFrameChg chg="add mod modGraphic">
          <ac:chgData name="Jorge" userId="c64a7d57-1da2-4763-a98c-3c1ec591bfe0" providerId="ADAL" clId="{FE0C0877-3730-4BC1-A685-E69AA8627776}" dt="2020-04-08T09:37:39.226" v="4241" actId="20577"/>
          <ac:graphicFrameMkLst>
            <pc:docMk/>
            <pc:sldMk cId="2120785848" sldId="281"/>
            <ac:graphicFrameMk id="4" creationId="{A7424AB1-724D-4A4E-8499-09361718773E}"/>
          </ac:graphicFrameMkLst>
        </pc:graphicFrameChg>
        <pc:graphicFrameChg chg="modGraphic">
          <ac:chgData name="Jorge" userId="c64a7d57-1da2-4763-a98c-3c1ec591bfe0" providerId="ADAL" clId="{FE0C0877-3730-4BC1-A685-E69AA8627776}" dt="2020-04-08T09:42:33.131" v="4245" actId="20577"/>
          <ac:graphicFrameMkLst>
            <pc:docMk/>
            <pc:sldMk cId="2120785848" sldId="281"/>
            <ac:graphicFrameMk id="5" creationId="{D5232673-8000-4D2A-BAB0-84DD7265C891}"/>
          </ac:graphicFrameMkLst>
        </pc:graphicFrameChg>
      </pc:sldChg>
      <pc:sldChg chg="add">
        <pc:chgData name="Jorge" userId="c64a7d57-1da2-4763-a98c-3c1ec591bfe0" providerId="ADAL" clId="{FE0C0877-3730-4BC1-A685-E69AA8627776}" dt="2020-04-08T09:32:53.293" v="3254"/>
        <pc:sldMkLst>
          <pc:docMk/>
          <pc:sldMk cId="1749433598" sldId="285"/>
        </pc:sldMkLst>
      </pc:sldChg>
      <pc:sldChg chg="modSp del mod delCm">
        <pc:chgData name="Jorge" userId="c64a7d57-1da2-4763-a98c-3c1ec591bfe0" providerId="ADAL" clId="{FE0C0877-3730-4BC1-A685-E69AA8627776}" dt="2020-04-08T09:32:50.414" v="3253" actId="2696"/>
        <pc:sldMkLst>
          <pc:docMk/>
          <pc:sldMk cId="1799636381" sldId="285"/>
        </pc:sldMkLst>
        <pc:spChg chg="mod">
          <ac:chgData name="Jorge" userId="c64a7d57-1da2-4763-a98c-3c1ec591bfe0" providerId="ADAL" clId="{FE0C0877-3730-4BC1-A685-E69AA8627776}" dt="2020-04-08T09:24:32.325" v="1881" actId="20577"/>
          <ac:spMkLst>
            <pc:docMk/>
            <pc:sldMk cId="1799636381" sldId="285"/>
            <ac:spMk id="2" creationId="{7A629D67-F3C7-44DA-BD83-B403C02A54E2}"/>
          </ac:spMkLst>
        </pc:spChg>
      </pc:sldChg>
      <pc:sldChg chg="modSp del mod">
        <pc:chgData name="Jorge" userId="c64a7d57-1da2-4763-a98c-3c1ec591bfe0" providerId="ADAL" clId="{FE0C0877-3730-4BC1-A685-E69AA8627776}" dt="2020-04-08T09:32:00.401" v="3133" actId="2696"/>
        <pc:sldMkLst>
          <pc:docMk/>
          <pc:sldMk cId="2206222974" sldId="292"/>
        </pc:sldMkLst>
        <pc:graphicFrameChg chg="modGraphic">
          <ac:chgData name="Jorge" userId="c64a7d57-1da2-4763-a98c-3c1ec591bfe0" providerId="ADAL" clId="{FE0C0877-3730-4BC1-A685-E69AA8627776}" dt="2020-04-08T09:25:33.678" v="1938" actId="20577"/>
          <ac:graphicFrameMkLst>
            <pc:docMk/>
            <pc:sldMk cId="2206222974" sldId="292"/>
            <ac:graphicFrameMk id="5" creationId="{D5232673-8000-4D2A-BAB0-84DD7265C891}"/>
          </ac:graphicFrameMkLst>
        </pc:graphicFrameChg>
      </pc:sldChg>
      <pc:sldChg chg="add">
        <pc:chgData name="Jorge" userId="c64a7d57-1da2-4763-a98c-3c1ec591bfe0" providerId="ADAL" clId="{FE0C0877-3730-4BC1-A685-E69AA8627776}" dt="2020-04-08T09:32:02.451" v="3134"/>
        <pc:sldMkLst>
          <pc:docMk/>
          <pc:sldMk cId="3424953240" sldId="292"/>
        </pc:sldMkLst>
      </pc:sldChg>
      <pc:sldChg chg="add">
        <pc:chgData name="Jorge" userId="c64a7d57-1da2-4763-a98c-3c1ec591bfe0" providerId="ADAL" clId="{FE0C0877-3730-4BC1-A685-E69AA8627776}" dt="2020-04-08T09:32:02.451" v="3134"/>
        <pc:sldMkLst>
          <pc:docMk/>
          <pc:sldMk cId="489062980" sldId="293"/>
        </pc:sldMkLst>
      </pc:sldChg>
      <pc:sldChg chg="modSp del mod">
        <pc:chgData name="Jorge" userId="c64a7d57-1da2-4763-a98c-3c1ec591bfe0" providerId="ADAL" clId="{FE0C0877-3730-4BC1-A685-E69AA8627776}" dt="2020-04-08T09:32:00.401" v="3133" actId="2696"/>
        <pc:sldMkLst>
          <pc:docMk/>
          <pc:sldMk cId="3895704500" sldId="293"/>
        </pc:sldMkLst>
        <pc:graphicFrameChg chg="mod modGraphic">
          <ac:chgData name="Jorge" userId="c64a7d57-1da2-4763-a98c-3c1ec591bfe0" providerId="ADAL" clId="{FE0C0877-3730-4BC1-A685-E69AA8627776}" dt="2020-04-08T09:26:05.092" v="1965"/>
          <ac:graphicFrameMkLst>
            <pc:docMk/>
            <pc:sldMk cId="3895704500" sldId="293"/>
            <ac:graphicFrameMk id="5" creationId="{D5232673-8000-4D2A-BAB0-84DD7265C891}"/>
          </ac:graphicFrameMkLst>
        </pc:graphicFrameChg>
      </pc:sldChg>
      <pc:sldChg chg="modSp mod">
        <pc:chgData name="Jorge" userId="c64a7d57-1da2-4763-a98c-3c1ec591bfe0" providerId="ADAL" clId="{FE0C0877-3730-4BC1-A685-E69AA8627776}" dt="2020-04-08T09:18:41.886" v="860" actId="6549"/>
        <pc:sldMkLst>
          <pc:docMk/>
          <pc:sldMk cId="3298328943" sldId="294"/>
        </pc:sldMkLst>
        <pc:spChg chg="mod">
          <ac:chgData name="Jorge" userId="c64a7d57-1da2-4763-a98c-3c1ec591bfe0" providerId="ADAL" clId="{FE0C0877-3730-4BC1-A685-E69AA8627776}" dt="2020-04-08T09:18:41.886" v="860" actId="6549"/>
          <ac:spMkLst>
            <pc:docMk/>
            <pc:sldMk cId="3298328943" sldId="294"/>
            <ac:spMk id="2" creationId="{7A629D67-F3C7-44DA-BD83-B403C02A54E2}"/>
          </ac:spMkLst>
        </pc:spChg>
      </pc:sldChg>
      <pc:sldChg chg="modSp mod delCm">
        <pc:chgData name="Jorge" userId="c64a7d57-1da2-4763-a98c-3c1ec591bfe0" providerId="ADAL" clId="{FE0C0877-3730-4BC1-A685-E69AA8627776}" dt="2020-04-08T09:19:27.463" v="894" actId="20577"/>
        <pc:sldMkLst>
          <pc:docMk/>
          <pc:sldMk cId="2404151655" sldId="295"/>
        </pc:sldMkLst>
        <pc:spChg chg="mod">
          <ac:chgData name="Jorge" userId="c64a7d57-1da2-4763-a98c-3c1ec591bfe0" providerId="ADAL" clId="{FE0C0877-3730-4BC1-A685-E69AA8627776}" dt="2020-04-08T09:19:27.463" v="894" actId="20577"/>
          <ac:spMkLst>
            <pc:docMk/>
            <pc:sldMk cId="2404151655" sldId="295"/>
            <ac:spMk id="2" creationId="{7A629D67-F3C7-44DA-BD83-B403C02A54E2}"/>
          </ac:spMkLst>
        </pc:spChg>
      </pc:sldChg>
      <pc:sldChg chg="modSp mod">
        <pc:chgData name="Jorge" userId="c64a7d57-1da2-4763-a98c-3c1ec591bfe0" providerId="ADAL" clId="{FE0C0877-3730-4BC1-A685-E69AA8627776}" dt="2020-04-08T09:24:03.593" v="1833" actId="20577"/>
        <pc:sldMkLst>
          <pc:docMk/>
          <pc:sldMk cId="3385658189" sldId="296"/>
        </pc:sldMkLst>
        <pc:spChg chg="mod">
          <ac:chgData name="Jorge" userId="c64a7d57-1da2-4763-a98c-3c1ec591bfe0" providerId="ADAL" clId="{FE0C0877-3730-4BC1-A685-E69AA8627776}" dt="2020-04-08T09:24:03.593" v="1833" actId="20577"/>
          <ac:spMkLst>
            <pc:docMk/>
            <pc:sldMk cId="3385658189" sldId="296"/>
            <ac:spMk id="2" creationId="{7A629D67-F3C7-44DA-BD83-B403C02A54E2}"/>
          </ac:spMkLst>
        </pc:spChg>
      </pc:sldChg>
      <pc:sldChg chg="add">
        <pc:chgData name="Jorge" userId="c64a7d57-1da2-4763-a98c-3c1ec591bfe0" providerId="ADAL" clId="{FE0C0877-3730-4BC1-A685-E69AA8627776}" dt="2020-04-08T09:32:53.293" v="3254"/>
        <pc:sldMkLst>
          <pc:docMk/>
          <pc:sldMk cId="384693791" sldId="297"/>
        </pc:sldMkLst>
      </pc:sldChg>
      <pc:sldChg chg="modSp del mod delCm">
        <pc:chgData name="Jorge" userId="c64a7d57-1da2-4763-a98c-3c1ec591bfe0" providerId="ADAL" clId="{FE0C0877-3730-4BC1-A685-E69AA8627776}" dt="2020-04-08T09:32:50.414" v="3253" actId="2696"/>
        <pc:sldMkLst>
          <pc:docMk/>
          <pc:sldMk cId="3179691201" sldId="297"/>
        </pc:sldMkLst>
        <pc:spChg chg="mod">
          <ac:chgData name="Jorge" userId="c64a7d57-1da2-4763-a98c-3c1ec591bfe0" providerId="ADAL" clId="{FE0C0877-3730-4BC1-A685-E69AA8627776}" dt="2020-04-08T09:16:49.032" v="745" actId="13926"/>
          <ac:spMkLst>
            <pc:docMk/>
            <pc:sldMk cId="3179691201" sldId="297"/>
            <ac:spMk id="4" creationId="{8826CC50-65C0-4910-8098-E006BA962E12}"/>
          </ac:spMkLst>
        </pc:spChg>
      </pc:sldChg>
      <pc:sldChg chg="add">
        <pc:chgData name="Jorge" userId="c64a7d57-1da2-4763-a98c-3c1ec591bfe0" providerId="ADAL" clId="{FE0C0877-3730-4BC1-A685-E69AA8627776}" dt="2020-04-08T09:21:17.832" v="1070"/>
        <pc:sldMkLst>
          <pc:docMk/>
          <pc:sldMk cId="1971953835" sldId="298"/>
        </pc:sldMkLst>
      </pc:sldChg>
      <pc:sldChg chg="modSp add mod">
        <pc:chgData name="Jorge" userId="c64a7d57-1da2-4763-a98c-3c1ec591bfe0" providerId="ADAL" clId="{FE0C0877-3730-4BC1-A685-E69AA8627776}" dt="2020-04-08T09:32:34.982" v="3252" actId="20577"/>
        <pc:sldMkLst>
          <pc:docMk/>
          <pc:sldMk cId="1621995946" sldId="299"/>
        </pc:sldMkLst>
        <pc:spChg chg="mod">
          <ac:chgData name="Jorge" userId="c64a7d57-1da2-4763-a98c-3c1ec591bfe0" providerId="ADAL" clId="{FE0C0877-3730-4BC1-A685-E69AA8627776}" dt="2020-04-08T09:32:34.982" v="3252" actId="20577"/>
          <ac:spMkLst>
            <pc:docMk/>
            <pc:sldMk cId="1621995946" sldId="299"/>
            <ac:spMk id="2" creationId="{7A629D67-F3C7-44DA-BD83-B403C02A54E2}"/>
          </ac:spMkLst>
        </pc:spChg>
        <pc:spChg chg="mod">
          <ac:chgData name="Jorge" userId="c64a7d57-1da2-4763-a98c-3c1ec591bfe0" providerId="ADAL" clId="{FE0C0877-3730-4BC1-A685-E69AA8627776}" dt="2020-04-08T09:27:42.982" v="1984" actId="20577"/>
          <ac:spMkLst>
            <pc:docMk/>
            <pc:sldMk cId="1621995946" sldId="299"/>
            <ac:spMk id="9" creationId="{00000000-0000-0000-0000-000000000000}"/>
          </ac:spMkLst>
        </pc:spChg>
      </pc:sldChg>
      <pc:sldChg chg="modSp add mod">
        <pc:chgData name="Jorge" userId="c64a7d57-1da2-4763-a98c-3c1ec591bfe0" providerId="ADAL" clId="{FE0C0877-3730-4BC1-A685-E69AA8627776}" dt="2020-04-08T09:36:34.027" v="4111" actId="20577"/>
        <pc:sldMkLst>
          <pc:docMk/>
          <pc:sldMk cId="3400275072" sldId="300"/>
        </pc:sldMkLst>
        <pc:spChg chg="mod">
          <ac:chgData name="Jorge" userId="c64a7d57-1da2-4763-a98c-3c1ec591bfe0" providerId="ADAL" clId="{FE0C0877-3730-4BC1-A685-E69AA8627776}" dt="2020-04-08T09:36:34.027" v="4111" actId="20577"/>
          <ac:spMkLst>
            <pc:docMk/>
            <pc:sldMk cId="3400275072" sldId="300"/>
            <ac:spMk id="2" creationId="{7A629D67-F3C7-44DA-BD83-B403C02A54E2}"/>
          </ac:spMkLst>
        </pc:spChg>
        <pc:spChg chg="mod">
          <ac:chgData name="Jorge" userId="c64a7d57-1da2-4763-a98c-3c1ec591bfe0" providerId="ADAL" clId="{FE0C0877-3730-4BC1-A685-E69AA8627776}" dt="2020-04-08T09:33:09.298" v="3272" actId="20577"/>
          <ac:spMkLst>
            <pc:docMk/>
            <pc:sldMk cId="3400275072" sldId="300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DD8F2-5F0A-43A3-9B76-A36431982789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5BB52-14E0-42B9-9C43-11ECBD2DBA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96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30E26AD9-2923-4BD0-8BA6-6B3B4B8BAC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4432" y="1764666"/>
            <a:ext cx="9619774" cy="4991131"/>
          </a:xfrm>
        </p:spPr>
        <p:txBody>
          <a:bodyPr/>
          <a:lstStyle>
            <a:lvl1pPr>
              <a:defRPr>
                <a:solidFill>
                  <a:srgbClr val="E0020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solidFill>
                  <a:srgbClr val="E0020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solidFill>
                  <a:srgbClr val="E0020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solidFill>
                  <a:srgbClr val="E0020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solidFill>
                  <a:srgbClr val="E0020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84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03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6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E0020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solidFill>
                  <a:srgbClr val="E0020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solidFill>
                  <a:srgbClr val="E0020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solidFill>
                  <a:srgbClr val="E0020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solidFill>
                  <a:srgbClr val="E0020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94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45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345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41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17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64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99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21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624F8-E4B8-C045-9FF5-560EB80A6A3C}" type="datetimeFigureOut">
              <a:rPr lang="es-ES" smtClean="0"/>
              <a:t>01/05/2020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65F2-476E-4946-94B4-C330514224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05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727" y="6618044"/>
            <a:ext cx="10657184" cy="9448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500" b="1" dirty="0">
                <a:latin typeface=""/>
              </a:rPr>
              <a:t>FETRI – Relevo Mixto </a:t>
            </a:r>
            <a:r>
              <a:rPr lang="es-ES" sz="3500" b="1" dirty="0" err="1">
                <a:latin typeface=""/>
              </a:rPr>
              <a:t>Indoor</a:t>
            </a:r>
            <a:r>
              <a:rPr lang="es-ES" sz="3500" b="1" dirty="0">
                <a:latin typeface=""/>
              </a:rPr>
              <a:t> (</a:t>
            </a:r>
            <a:r>
              <a:rPr lang="es-ES" sz="3500" b="1" dirty="0" err="1">
                <a:latin typeface=""/>
              </a:rPr>
              <a:t>rev.</a:t>
            </a:r>
            <a:r>
              <a:rPr lang="es-ES" sz="3500" b="1" dirty="0">
                <a:latin typeface=""/>
              </a:rPr>
              <a:t> </a:t>
            </a:r>
            <a:r>
              <a:rPr lang="es-ES" sz="3500" b="1">
                <a:latin typeface=""/>
              </a:rPr>
              <a:t>27/04)</a:t>
            </a:r>
            <a:endParaRPr lang="es-ES" sz="3500" b="1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41621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Control de la Competición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A629D67-F3C7-44DA-BD83-B403C02A54E2}"/>
              </a:ext>
            </a:extLst>
          </p:cNvPr>
          <p:cNvSpPr/>
          <p:nvPr/>
        </p:nvSpPr>
        <p:spPr>
          <a:xfrm>
            <a:off x="312373" y="1434966"/>
            <a:ext cx="100918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Cada equipo tendrá un oficial asignado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 oficial dará las siguientes indicaciones: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Cuenta atrás para la salida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Cuenta atrás para el final del primer segmento / A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Cuenta atrás para el final del segundo segmento / A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Cuenta atrás para el final del tercer segmento / A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Cuenta atrás para el final del primer segmento / B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Cuenta atrás para el final del segundo segmento / B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Cuenta atrás para el final del tercer segmento / B</a:t>
            </a:r>
          </a:p>
          <a:p>
            <a:pPr marL="864337" lvl="1" indent="-342900" algn="just">
              <a:buBlip>
                <a:blip r:embed="rId2"/>
              </a:buBlip>
            </a:pPr>
            <a:endParaRPr lang="es-ES" sz="2800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2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Plataforma de uso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A629D67-F3C7-44DA-BD83-B403C02A54E2}"/>
              </a:ext>
            </a:extLst>
          </p:cNvPr>
          <p:cNvSpPr/>
          <p:nvPr/>
        </p:nvSpPr>
        <p:spPr>
          <a:xfrm>
            <a:off x="312373" y="1409267"/>
            <a:ext cx="100918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Todos los participantes deberán estar conectados a la plataforma Zoom a través de un enlace que se facilitará.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Cada deportista deberá acceder a Zoom, cambiando su nombre de usuario a: Club # Nombre.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 permitirá el acceso de un técnico por club.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 acceso a Zoom se realizará siempre con video y, como se especificó anteriormente, la cámara debe estar orientada en todo momento al rodillo y con visión a la caja.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Los deportistas que no estén compitiendo, deben tener en todo momento el micrófono en silencio.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Solo los deportistas deberán tener la cámara activada.</a:t>
            </a:r>
          </a:p>
        </p:txBody>
      </p:sp>
    </p:spTree>
    <p:extLst>
      <p:ext uri="{BB962C8B-B14F-4D97-AF65-F5344CB8AC3E}">
        <p14:creationId xmlns:p14="http://schemas.microsoft.com/office/powerpoint/2010/main" val="3400275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65973F9-9828-4106-98F4-A921981977C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319" y="1844024"/>
            <a:ext cx="8960000" cy="5040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7321A85-8E32-4ABC-A70E-63EE80937234}"/>
              </a:ext>
            </a:extLst>
          </p:cNvPr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Test Blume</a:t>
            </a:r>
          </a:p>
        </p:txBody>
      </p:sp>
    </p:spTree>
    <p:extLst>
      <p:ext uri="{BB962C8B-B14F-4D97-AF65-F5344CB8AC3E}">
        <p14:creationId xmlns:p14="http://schemas.microsoft.com/office/powerpoint/2010/main" val="476339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5103802-6706-4E2B-8C23-66066A2459C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319" y="1867775"/>
            <a:ext cx="8960000" cy="5040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2038265-88B9-4E8B-B4A2-BD57D6AE2061}"/>
              </a:ext>
            </a:extLst>
          </p:cNvPr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Plataforma de uso</a:t>
            </a:r>
          </a:p>
        </p:txBody>
      </p:sp>
    </p:spTree>
    <p:extLst>
      <p:ext uri="{BB962C8B-B14F-4D97-AF65-F5344CB8AC3E}">
        <p14:creationId xmlns:p14="http://schemas.microsoft.com/office/powerpoint/2010/main" val="371385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8EE711C-3730-4A56-A382-50A1EC4F911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319" y="1939027"/>
            <a:ext cx="8960000" cy="5040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BE89282-9808-4380-B72E-AAC0905EA3B8}"/>
              </a:ext>
            </a:extLst>
          </p:cNvPr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Plataforma de uso</a:t>
            </a:r>
          </a:p>
        </p:txBody>
      </p:sp>
    </p:spTree>
    <p:extLst>
      <p:ext uri="{BB962C8B-B14F-4D97-AF65-F5344CB8AC3E}">
        <p14:creationId xmlns:p14="http://schemas.microsoft.com/office/powerpoint/2010/main" val="928049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C8EA811-239A-434F-BA47-9BF34A1D6DE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319" y="1915276"/>
            <a:ext cx="8960000" cy="5040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7FC4057-3CCA-45FE-96A3-8C7FD9D9A77D}"/>
              </a:ext>
            </a:extLst>
          </p:cNvPr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Plataforma de uso</a:t>
            </a:r>
          </a:p>
        </p:txBody>
      </p:sp>
    </p:spTree>
    <p:extLst>
      <p:ext uri="{BB962C8B-B14F-4D97-AF65-F5344CB8AC3E}">
        <p14:creationId xmlns:p14="http://schemas.microsoft.com/office/powerpoint/2010/main" val="414681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Presentación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A629D67-F3C7-44DA-BD83-B403C02A54E2}"/>
              </a:ext>
            </a:extLst>
          </p:cNvPr>
          <p:cNvSpPr/>
          <p:nvPr/>
        </p:nvSpPr>
        <p:spPr>
          <a:xfrm>
            <a:off x="298392" y="1401129"/>
            <a:ext cx="100918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FETRI, en estos momentos de confinamiento, plantea una competición de carácter amistoso que permita abrir una puerta a formatos futuros, que se pueda desarrollar </a:t>
            </a:r>
            <a:r>
              <a:rPr lang="es-ES" sz="2400" i="1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indoor</a:t>
            </a:r>
            <a:r>
              <a:rPr lang="es-ES" sz="2400" i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Para este proyecto inicial, queremos dotar de los mismos recursos y formas de trabajo que implementamos en los Campeonatos de España, como presentación, fanfarrias, etc.; contando con nuestro plantel de locutores y staff habitual, para hacerlo de la manera más amena y divertida posible.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 se trata de un encuentro competitivo. Tratamos de poner en marcha un proyecto dinámico y que tenga un alto grado de visibilidad, y lo que es más importante, mantenernos juntos en estos momentos difíciles.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Esta competición de Transiciones </a:t>
            </a:r>
            <a:r>
              <a:rPr lang="es-ES" sz="2400" i="1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Indoor</a:t>
            </a: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no otorga ningún premio, ni reconocimiento; simplemente queremos mantener viva la actividad deportiva con una iniciativa que incluya también a nuestros </a:t>
            </a:r>
            <a:r>
              <a:rPr lang="es-ES" sz="24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Paratriatletas</a:t>
            </a: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 espera que los deportistas participantes actúen bajo el lema de “juego limpio”.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Si habrá un reconocimiento al equipo ganador!</a:t>
            </a:r>
          </a:p>
        </p:txBody>
      </p:sp>
    </p:spTree>
    <p:extLst>
      <p:ext uri="{BB962C8B-B14F-4D97-AF65-F5344CB8AC3E}">
        <p14:creationId xmlns:p14="http://schemas.microsoft.com/office/powerpoint/2010/main" val="162199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D5232673-8000-4D2A-BAB0-84DD7265C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13198"/>
              </p:ext>
            </p:extLst>
          </p:nvPr>
        </p:nvGraphicFramePr>
        <p:xfrm>
          <a:off x="220267" y="1640348"/>
          <a:ext cx="10306484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72592">
                  <a:extLst>
                    <a:ext uri="{9D8B030D-6E8A-4147-A177-3AD203B41FA5}">
                      <a16:colId xmlns:a16="http://schemas.microsoft.com/office/drawing/2014/main" val="519967012"/>
                    </a:ext>
                  </a:extLst>
                </a:gridCol>
                <a:gridCol w="6333892">
                  <a:extLst>
                    <a:ext uri="{9D8B030D-6E8A-4147-A177-3AD203B41FA5}">
                      <a16:colId xmlns:a16="http://schemas.microsoft.com/office/drawing/2014/main" val="2610249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Dia y Hora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Evento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4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C00000"/>
                          </a:solidFill>
                        </a:rPr>
                        <a:t>Sábado 2 de mayo – 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C00000"/>
                          </a:solidFill>
                        </a:rPr>
                        <a:t>Series 1, 2,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500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C00000"/>
                          </a:solidFill>
                        </a:rPr>
                        <a:t>Domingo 3 de mayo – 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C00000"/>
                          </a:solidFill>
                        </a:rPr>
                        <a:t>Series 4, 5,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54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C00000"/>
                          </a:solidFill>
                        </a:rPr>
                        <a:t>Sábado 9 de mayo – 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C00000"/>
                          </a:solidFill>
                        </a:rPr>
                        <a:t>Semifinales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77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C00000"/>
                          </a:solidFill>
                        </a:rPr>
                        <a:t>Sábado 9 de mayo – 12:30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solidFill>
                            <a:srgbClr val="C00000"/>
                          </a:solidFill>
                        </a:rPr>
                        <a:t>ParaTriatlón</a:t>
                      </a:r>
                      <a:endParaRPr lang="es-E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311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C00000"/>
                          </a:solidFill>
                        </a:rPr>
                        <a:t>Sábado 9 </a:t>
                      </a:r>
                      <a:r>
                        <a:rPr lang="es-ES" dirty="0">
                          <a:solidFill>
                            <a:srgbClr val="C00000"/>
                          </a:solidFill>
                        </a:rPr>
                        <a:t>de mayo – 13:30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C00000"/>
                          </a:solidFill>
                        </a:rPr>
                        <a:t>Final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128968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7407BEE6-26B0-4D1C-B924-09E245E4B313}"/>
              </a:ext>
            </a:extLst>
          </p:cNvPr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Horarios</a:t>
            </a:r>
          </a:p>
        </p:txBody>
      </p:sp>
    </p:spTree>
    <p:extLst>
      <p:ext uri="{BB962C8B-B14F-4D97-AF65-F5344CB8AC3E}">
        <p14:creationId xmlns:p14="http://schemas.microsoft.com/office/powerpoint/2010/main" val="212078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Alineaciones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A629D67-F3C7-44DA-BD83-B403C02A54E2}"/>
              </a:ext>
            </a:extLst>
          </p:cNvPr>
          <p:cNvSpPr/>
          <p:nvPr/>
        </p:nvSpPr>
        <p:spPr>
          <a:xfrm>
            <a:off x="1" y="1659415"/>
            <a:ext cx="106886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Cada club deberá alinear:</a:t>
            </a:r>
          </a:p>
          <a:p>
            <a:pPr marL="864337" lvl="1" indent="-342900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Una deportista</a:t>
            </a:r>
          </a:p>
          <a:p>
            <a:pPr marL="864337" lvl="1" indent="-342900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 deportista</a:t>
            </a:r>
          </a:p>
          <a:p>
            <a:pPr marL="864337" lvl="1" indent="-342900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 técnico</a:t>
            </a:r>
          </a:p>
        </p:txBody>
      </p:sp>
    </p:spTree>
    <p:extLst>
      <p:ext uri="{BB962C8B-B14F-4D97-AF65-F5344CB8AC3E}">
        <p14:creationId xmlns:p14="http://schemas.microsoft.com/office/powerpoint/2010/main" val="374142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Material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A629D67-F3C7-44DA-BD83-B403C02A54E2}"/>
              </a:ext>
            </a:extLst>
          </p:cNvPr>
          <p:cNvSpPr/>
          <p:nvPr/>
        </p:nvSpPr>
        <p:spPr>
          <a:xfrm>
            <a:off x="1" y="1303155"/>
            <a:ext cx="1068863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Material necesario para la competición: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Uniforme del Club (</a:t>
            </a:r>
            <a:r>
              <a:rPr lang="es-ES" sz="28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ParaTriatletas</a:t>
            </a: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uniforme Selección Española)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Neopreno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Gorro de natación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Gafas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Gomas de natación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Casco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Zapatillas de ciclismo y de carrera a pie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Rodillo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Caja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Ordenador o Tablet con cámara mostrando en todo momento las gomas, el rodillo y la caja.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Todo el material deberá ser enseñado antes de dar comienzo a la competición.</a:t>
            </a:r>
          </a:p>
        </p:txBody>
      </p:sp>
    </p:spTree>
    <p:extLst>
      <p:ext uri="{BB962C8B-B14F-4D97-AF65-F5344CB8AC3E}">
        <p14:creationId xmlns:p14="http://schemas.microsoft.com/office/powerpoint/2010/main" val="174943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Reglamento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A629D67-F3C7-44DA-BD83-B403C02A54E2}"/>
              </a:ext>
            </a:extLst>
          </p:cNvPr>
          <p:cNvSpPr/>
          <p:nvPr/>
        </p:nvSpPr>
        <p:spPr>
          <a:xfrm>
            <a:off x="298392" y="1376541"/>
            <a:ext cx="100918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 formato de competición será el Relevo Mixto 1+1; donde cada equipo lo integrarán 2 deportistas (1 chica y 1 chico). El orden será: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 – Chica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 – Chico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Cada deportista realizará 1 posta.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competición Élite está reservada en esta primera edición a un equipo por cada uno de los clubes que, a fecha de hoy (20 de abril), se encuentran entre los 40 primeros del Ranking de Clubes.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Las inscripciones se realizarán a través de la web de la FETRI. En caso de no cubrirse las plazas a la hora del cierre de las inscripciones, el próximo jueves 30 de abril a las 14:00h, la FETRI invitará de manera correlativa a los siguientes clubes del ranking (41, 42, etc.)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Cada club inscribirá a dos deportistas; uno femenino y uno masculino. En el momento de la inscripción deberá registrar a los deportistas, los cuales no podrán ser sustituidos ni se hará visible el nombre de los deportistas.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r>
              <a:rPr lang="es-ES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FETRI publicará a los integrantes el viernes 1 de mayo a las 14:00h.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es-ES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Los clubes clasificados para la siguiente ronda, podrán presentar una alineación diferente; las alineaciones se cerrarán el día anterior a la competición a las 14 horas</a:t>
            </a:r>
          </a:p>
          <a:p>
            <a:pPr marL="342900" lvl="0" indent="-342900" algn="just">
              <a:spcAft>
                <a:spcPts val="0"/>
              </a:spcAft>
              <a:buBlip>
                <a:blip r:embed="rId2"/>
              </a:buBlip>
            </a:pPr>
            <a:endParaRPr lang="es-ES" sz="2000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32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Reglamento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A629D67-F3C7-44DA-BD83-B403C02A54E2}"/>
              </a:ext>
            </a:extLst>
          </p:cNvPr>
          <p:cNvSpPr/>
          <p:nvPr/>
        </p:nvSpPr>
        <p:spPr>
          <a:xfrm>
            <a:off x="1" y="1126208"/>
            <a:ext cx="1068863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Deportista A / Chica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 presenta a la competición con el traje de neopreno, gorro y gafas.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Natación: 2 minutos con gomas de natación (estilo libre).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Transición 1: Quitarse el neopreno, gorro y gafas, y dejar todo dentro de la caja. Las zapatillas de ciclismo pueden estar colocadas sobre los pedales, si se desea.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Ciclismo: Tras la transición 1, se debe colocar el casco, subirse a la bicicleta y hacer 5 minutos de rodillo, con las zapatillas de ciclismo abrochadas.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Transición 2: Quitarse el casco, dejarlo dentro de la caja y colocarse las zapatillas de correr.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Carrera: 1 minuto de </a:t>
            </a:r>
            <a:r>
              <a:rPr lang="es-ES" sz="2800" i="1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skipping</a:t>
            </a:r>
            <a:r>
              <a:rPr lang="es-ES" sz="2800" i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Meta: Bajo las indicaciones del oficial, con la cuenta atrás, tocar la pantalla para iniciar el relevo.</a:t>
            </a:r>
          </a:p>
        </p:txBody>
      </p:sp>
    </p:spTree>
    <p:extLst>
      <p:ext uri="{BB962C8B-B14F-4D97-AF65-F5344CB8AC3E}">
        <p14:creationId xmlns:p14="http://schemas.microsoft.com/office/powerpoint/2010/main" val="240415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Reglamento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A629D67-F3C7-44DA-BD83-B403C02A54E2}"/>
              </a:ext>
            </a:extLst>
          </p:cNvPr>
          <p:cNvSpPr/>
          <p:nvPr/>
        </p:nvSpPr>
        <p:spPr>
          <a:xfrm>
            <a:off x="-95002" y="1189896"/>
            <a:ext cx="107836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Deportista B / Chico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Espera con el traje de neopreno, gorro y gafas, e inicia la competición una vez su compañera haya tocado la pantalla.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Natación: 2 minutos con gomas de natación (estilo libre).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Transición 1: Quitarse el neopreno, gorro y gafas, y dejar todo dentro de la caja. Las zapatillas de ciclismo pueden estar colocadas sobre los pedales, si se desea.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Ciclismo: Tras la transición 1, se debe colocar el casco, subirse a la bicicleta y hacer 5 minutos de rodillo, con las zapatillas de ciclismo abrochadas.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Transición 2: Quitarse el casco, dejarlo dentro de la caja y colocarse las zapatillas de correr.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Carrera: 1 minuto de </a:t>
            </a:r>
            <a:r>
              <a:rPr lang="es-ES" sz="28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skipping</a:t>
            </a: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Meta: Bajo las indicaciones del oficial, con la cuenta atrás, tocar la pantalla para finalizar la competición.</a:t>
            </a:r>
          </a:p>
        </p:txBody>
      </p:sp>
    </p:spTree>
    <p:extLst>
      <p:ext uri="{BB962C8B-B14F-4D97-AF65-F5344CB8AC3E}">
        <p14:creationId xmlns:p14="http://schemas.microsoft.com/office/powerpoint/2010/main" val="272183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865643" y="218458"/>
            <a:ext cx="35385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E00202"/>
                </a:solidFill>
                <a:latin typeface=""/>
              </a:rPr>
              <a:t>Reglamento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A629D67-F3C7-44DA-BD83-B403C02A54E2}"/>
              </a:ext>
            </a:extLst>
          </p:cNvPr>
          <p:cNvSpPr/>
          <p:nvPr/>
        </p:nvSpPr>
        <p:spPr>
          <a:xfrm>
            <a:off x="312373" y="1327842"/>
            <a:ext cx="100918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salida será con formato contrarreloj cada 90 segundos.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 aplicarán 10 segundos de incremento en el tiempo final en el caso que: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 deje material utilizado fuera de la caja.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 produzca una transición irregular.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 baje de la bicicleta antes de la indicación del oficial.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 obligatorio: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Uso de zapatillas de ciclismo con cala (no se permite pedal de plataforma o rastrales)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 se puede hacer el </a:t>
            </a:r>
            <a:r>
              <a:rPr lang="es-ES" sz="2400" dirty="0" err="1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skipping</a:t>
            </a: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descalzo</a:t>
            </a:r>
          </a:p>
          <a:p>
            <a:pPr marL="342900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Cada club tendrá un oficial asignado que dará las indicaciones: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Salida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Cuenta atrás final segmento natación.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Cuenta atrás final segmento ciclismo.</a:t>
            </a:r>
          </a:p>
          <a:p>
            <a:pPr marL="864337" lvl="1" indent="-342900" algn="just">
              <a:buBlip>
                <a:blip r:embed="rId2"/>
              </a:buBlip>
            </a:pPr>
            <a:r>
              <a:rPr lang="es-ES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Cuenta atrás final relevo/meta.</a:t>
            </a:r>
          </a:p>
        </p:txBody>
      </p:sp>
    </p:spTree>
    <p:extLst>
      <p:ext uri="{BB962C8B-B14F-4D97-AF65-F5344CB8AC3E}">
        <p14:creationId xmlns:p14="http://schemas.microsoft.com/office/powerpoint/2010/main" val="3385658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</TotalTime>
  <Words>1147</Words>
  <Application>Microsoft Office PowerPoint</Application>
  <PresentationFormat>Personalizado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4MAC</dc:creator>
  <cp:lastModifiedBy>Jorge Garcia</cp:lastModifiedBy>
  <cp:revision>48</cp:revision>
  <dcterms:created xsi:type="dcterms:W3CDTF">2018-09-21T08:15:32Z</dcterms:created>
  <dcterms:modified xsi:type="dcterms:W3CDTF">2020-05-01T14:25:50Z</dcterms:modified>
</cp:coreProperties>
</file>